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6" r:id="rId5"/>
    <p:sldMasterId id="2147483684" r:id="rId6"/>
    <p:sldMasterId id="2147483708" r:id="rId7"/>
  </p:sldMasterIdLst>
  <p:notesMasterIdLst>
    <p:notesMasterId r:id="rId106"/>
  </p:notesMasterIdLst>
  <p:sldIdLst>
    <p:sldId id="584" r:id="rId8"/>
    <p:sldId id="585" r:id="rId9"/>
    <p:sldId id="586" r:id="rId10"/>
    <p:sldId id="383" r:id="rId11"/>
    <p:sldId id="549" r:id="rId12"/>
    <p:sldId id="405" r:id="rId13"/>
    <p:sldId id="404" r:id="rId14"/>
    <p:sldId id="569" r:id="rId15"/>
    <p:sldId id="540" r:id="rId16"/>
    <p:sldId id="541" r:id="rId17"/>
    <p:sldId id="595" r:id="rId18"/>
    <p:sldId id="600" r:id="rId19"/>
    <p:sldId id="408" r:id="rId20"/>
    <p:sldId id="583" r:id="rId21"/>
    <p:sldId id="266" r:id="rId22"/>
    <p:sldId id="278" r:id="rId23"/>
    <p:sldId id="596" r:id="rId24"/>
    <p:sldId id="409" r:id="rId25"/>
    <p:sldId id="590" r:id="rId26"/>
    <p:sldId id="591" r:id="rId27"/>
    <p:sldId id="504" r:id="rId28"/>
    <p:sldId id="503" r:id="rId29"/>
    <p:sldId id="571" r:id="rId30"/>
    <p:sldId id="570" r:id="rId31"/>
    <p:sldId id="510" r:id="rId32"/>
    <p:sldId id="539" r:id="rId33"/>
    <p:sldId id="534" r:id="rId34"/>
    <p:sldId id="344" r:id="rId35"/>
    <p:sldId id="509" r:id="rId36"/>
    <p:sldId id="577" r:id="rId37"/>
    <p:sldId id="594" r:id="rId38"/>
    <p:sldId id="597" r:id="rId39"/>
    <p:sldId id="588" r:id="rId40"/>
    <p:sldId id="508" r:id="rId41"/>
    <p:sldId id="377" r:id="rId42"/>
    <p:sldId id="604" r:id="rId43"/>
    <p:sldId id="603" r:id="rId44"/>
    <p:sldId id="601" r:id="rId45"/>
    <p:sldId id="605" r:id="rId46"/>
    <p:sldId id="382" r:id="rId47"/>
    <p:sldId id="528" r:id="rId48"/>
    <p:sldId id="260" r:id="rId49"/>
    <p:sldId id="507" r:id="rId50"/>
    <p:sldId id="511" r:id="rId51"/>
    <p:sldId id="512" r:id="rId52"/>
    <p:sldId id="326" r:id="rId53"/>
    <p:sldId id="273" r:id="rId54"/>
    <p:sldId id="550" r:id="rId55"/>
    <p:sldId id="551" r:id="rId56"/>
    <p:sldId id="399" r:id="rId57"/>
    <p:sldId id="401" r:id="rId58"/>
    <p:sldId id="515" r:id="rId59"/>
    <p:sldId id="533" r:id="rId60"/>
    <p:sldId id="525" r:id="rId61"/>
    <p:sldId id="532" r:id="rId62"/>
    <p:sldId id="513" r:id="rId63"/>
    <p:sldId id="341" r:id="rId64"/>
    <p:sldId id="412" r:id="rId65"/>
    <p:sldId id="568" r:id="rId66"/>
    <p:sldId id="543" r:id="rId67"/>
    <p:sldId id="544" r:id="rId68"/>
    <p:sldId id="262" r:id="rId69"/>
    <p:sldId id="575" r:id="rId70"/>
    <p:sldId id="524" r:id="rId71"/>
    <p:sldId id="527" r:id="rId72"/>
    <p:sldId id="545" r:id="rId73"/>
    <p:sldId id="581" r:id="rId74"/>
    <p:sldId id="559" r:id="rId75"/>
    <p:sldId id="560" r:id="rId76"/>
    <p:sldId id="564" r:id="rId77"/>
    <p:sldId id="563" r:id="rId78"/>
    <p:sldId id="599" r:id="rId79"/>
    <p:sldId id="562" r:id="rId80"/>
    <p:sldId id="561" r:id="rId81"/>
    <p:sldId id="598" r:id="rId82"/>
    <p:sldId id="566" r:id="rId83"/>
    <p:sldId id="565" r:id="rId84"/>
    <p:sldId id="582" r:id="rId85"/>
    <p:sldId id="554" r:id="rId86"/>
    <p:sldId id="542" r:id="rId87"/>
    <p:sldId id="519" r:id="rId88"/>
    <p:sldId id="370" r:id="rId89"/>
    <p:sldId id="552" r:id="rId90"/>
    <p:sldId id="553" r:id="rId91"/>
    <p:sldId id="522" r:id="rId92"/>
    <p:sldId id="520" r:id="rId93"/>
    <p:sldId id="486" r:id="rId94"/>
    <p:sldId id="473" r:id="rId95"/>
    <p:sldId id="576" r:id="rId96"/>
    <p:sldId id="495" r:id="rId97"/>
    <p:sldId id="572" r:id="rId98"/>
    <p:sldId id="573" r:id="rId99"/>
    <p:sldId id="574" r:id="rId100"/>
    <p:sldId id="593" r:id="rId101"/>
    <p:sldId id="284" r:id="rId102"/>
    <p:sldId id="548" r:id="rId103"/>
    <p:sldId id="499" r:id="rId104"/>
    <p:sldId id="602" r:id="rId105"/>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0E6234-AC79-AA9C-0373-3CC0F4662F7A}" name="Petrosino, Iva" initials="" userId="S::irpetrosino@gateschili.org::68978579-b604-44af-84c8-5069050481c6" providerId="AD"/>
  <p188:author id="{FC174F46-1805-42CE-3DA0-108E6FE91453}" name="Anna Lamb" initials="AL" userId="S::amlamb@gateschili.org::c1fcc003-dcb1-404f-a2bb-b6929ae64666" providerId="AD"/>
  <p188:author id="{49F73C4A-78EA-25A9-2EAC-902CD25DEC84}" name="Sanford, Sally" initials="" userId="S::sjsanford@gateschili.org::43f05d94-43c8-44d5-ae1b-87f5ba93de40" providerId="AD"/>
  <p188:author id="{9314FB4A-AD3B-F98F-326D-7700D41E8528}" name="Ball, Mitchell" initials="" userId="S::mjball@gateschili.org::eec85cbd-8a3b-4713-a927-0ef9674b5c24" providerId="AD"/>
  <p188:author id="{DBF955B4-50FB-06C9-C59B-838C5361F880}" name="Sanford, Sally" initials="SS" userId="Sanford, Sall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own, Condenessa" initials="BC" lastIdx="2" clrIdx="6">
    <p:extLst>
      <p:ext uri="{19B8F6BF-5375-455C-9EA6-DF929625EA0E}">
        <p15:presenceInfo xmlns:p15="http://schemas.microsoft.com/office/powerpoint/2012/main" userId="S::cgbrown@gateschili.org::24c151a8-df77-42e5-b887-fcfc3e4c5fe8" providerId="AD"/>
      </p:ext>
    </p:extLst>
  </p:cmAuthor>
  <p:cmAuthor id="1" name="Mitchell Ball" initials="MB" lastIdx="118" clrIdx="0">
    <p:extLst>
      <p:ext uri="{19B8F6BF-5375-455C-9EA6-DF929625EA0E}">
        <p15:presenceInfo xmlns:p15="http://schemas.microsoft.com/office/powerpoint/2012/main" userId="S::mjball@gateschili.org::eec85cbd-8a3b-4713-a927-0ef9674b5c24" providerId="AD"/>
      </p:ext>
    </p:extLst>
  </p:cmAuthor>
  <p:cmAuthor id="2" name="Sally Sanford" initials="SS" lastIdx="43" clrIdx="1">
    <p:extLst>
      <p:ext uri="{19B8F6BF-5375-455C-9EA6-DF929625EA0E}">
        <p15:presenceInfo xmlns:p15="http://schemas.microsoft.com/office/powerpoint/2012/main" userId="S::sjsanford@gateschili.org::43f05d94-43c8-44d5-ae1b-87f5ba93de40" providerId="AD"/>
      </p:ext>
    </p:extLst>
  </p:cmAuthor>
  <p:cmAuthor id="3" name="Lamb, Anna" initials="LA" lastIdx="105" clrIdx="2">
    <p:extLst>
      <p:ext uri="{19B8F6BF-5375-455C-9EA6-DF929625EA0E}">
        <p15:presenceInfo xmlns:p15="http://schemas.microsoft.com/office/powerpoint/2012/main" userId="S::amlamb@gateschili.org::c1fcc003-dcb1-404f-a2bb-b6929ae64666" providerId="AD"/>
      </p:ext>
    </p:extLst>
  </p:cmAuthor>
  <p:cmAuthor id="4" name="Iva Petrosino" initials="IP" lastIdx="10" clrIdx="3">
    <p:extLst>
      <p:ext uri="{19B8F6BF-5375-455C-9EA6-DF929625EA0E}">
        <p15:presenceInfo xmlns:p15="http://schemas.microsoft.com/office/powerpoint/2012/main" userId="S::irpetrosino@gateschili.org::68978579-b604-44af-84c8-5069050481c6" providerId="AD"/>
      </p:ext>
    </p:extLst>
  </p:cmAuthor>
  <p:cmAuthor id="5" name="Iwamoto, Yugo" initials="IY" lastIdx="1" clrIdx="4">
    <p:extLst>
      <p:ext uri="{19B8F6BF-5375-455C-9EA6-DF929625EA0E}">
        <p15:presenceInfo xmlns:p15="http://schemas.microsoft.com/office/powerpoint/2012/main" userId="S::yxiwamoto@gateschili.org::ff6ef203-aef8-4756-8de5-84d98a769e36" providerId="AD"/>
      </p:ext>
    </p:extLst>
  </p:cmAuthor>
  <p:cmAuthor id="6" name="Sanford, Sally" initials="SS" lastIdx="41" clrIdx="5">
    <p:extLst>
      <p:ext uri="{19B8F6BF-5375-455C-9EA6-DF929625EA0E}">
        <p15:presenceInfo xmlns:p15="http://schemas.microsoft.com/office/powerpoint/2012/main" userId="Sanford, Sal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2B61"/>
    <a:srgbClr val="A2AAAD"/>
    <a:srgbClr val="041E42"/>
    <a:srgbClr val="002D62"/>
    <a:srgbClr val="F28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8E3810-9893-414D-B6F8-83A754F79BA6}" v="1416" dt="2024-03-14T21:47:40.829"/>
    <p1510:client id="{74397DA7-D5AE-4269-A3E3-56453FF8C997}" v="3" dt="2024-03-14T21:21:41.624"/>
    <p1510:client id="{A328361E-B114-4E12-BF1B-9978C787A37A}" v="195" dt="2024-03-14T23:43:17.975"/>
    <p1510:client id="{FC44AD13-8C9B-4231-BDCB-5A5906172101}" v="423" dt="2024-03-14T19:27:55.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commentAuthors" Target="commentAuthors.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notesMaster" Target="notesMasters/notesMaster1.xml"/><Relationship Id="rId114"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viewProps" Target="view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b, Anna" userId="S::amlamb@gateschili.org::c1fcc003-dcb1-404f-a2bb-b6929ae64666" providerId="AD" clId="Web-{7AAA08FF-9628-A545-E42B-C89C797B4042}"/>
    <pc:docChg chg="modSld">
      <pc:chgData name="Lamb, Anna" userId="S::amlamb@gateschili.org::c1fcc003-dcb1-404f-a2bb-b6929ae64666" providerId="AD" clId="Web-{7AAA08FF-9628-A545-E42B-C89C797B4042}" dt="2024-03-12T19:07:05.949" v="0" actId="20577"/>
      <pc:docMkLst>
        <pc:docMk/>
      </pc:docMkLst>
      <pc:sldChg chg="modSp">
        <pc:chgData name="Lamb, Anna" userId="S::amlamb@gateschili.org::c1fcc003-dcb1-404f-a2bb-b6929ae64666" providerId="AD" clId="Web-{7AAA08FF-9628-A545-E42B-C89C797B4042}" dt="2024-03-12T19:07:05.949" v="0" actId="20577"/>
        <pc:sldMkLst>
          <pc:docMk/>
          <pc:sldMk cId="2496103626" sldId="344"/>
        </pc:sldMkLst>
        <pc:spChg chg="mod">
          <ac:chgData name="Lamb, Anna" userId="S::amlamb@gateschili.org::c1fcc003-dcb1-404f-a2bb-b6929ae64666" providerId="AD" clId="Web-{7AAA08FF-9628-A545-E42B-C89C797B4042}" dt="2024-03-12T19:07:05.949" v="0" actId="20577"/>
          <ac:spMkLst>
            <pc:docMk/>
            <pc:sldMk cId="2496103626" sldId="344"/>
            <ac:spMk id="4" creationId="{E5CA664A-8960-4F7C-B37C-27CED1755EE9}"/>
          </ac:spMkLst>
        </pc:spChg>
      </pc:sldChg>
    </pc:docChg>
  </pc:docChgLst>
  <pc:docChgLst>
    <pc:chgData name="Lamb, Anna" userId="S::amlamb@gateschili.org::c1fcc003-dcb1-404f-a2bb-b6929ae64666" providerId="AD" clId="Web-{5897C468-EB7A-0BC7-A1DB-6D9E209AD61D}"/>
    <pc:docChg chg="modSld">
      <pc:chgData name="Lamb, Anna" userId="S::amlamb@gateschili.org::c1fcc003-dcb1-404f-a2bb-b6929ae64666" providerId="AD" clId="Web-{5897C468-EB7A-0BC7-A1DB-6D9E209AD61D}" dt="2023-02-22T16:37:24.538" v="1" actId="20577"/>
      <pc:docMkLst>
        <pc:docMk/>
      </pc:docMkLst>
      <pc:sldChg chg="modSp">
        <pc:chgData name="Lamb, Anna" userId="S::amlamb@gateschili.org::c1fcc003-dcb1-404f-a2bb-b6929ae64666" providerId="AD" clId="Web-{5897C468-EB7A-0BC7-A1DB-6D9E209AD61D}" dt="2023-02-22T16:37:24.538" v="1" actId="20577"/>
        <pc:sldMkLst>
          <pc:docMk/>
          <pc:sldMk cId="1318005134" sldId="259"/>
        </pc:sldMkLst>
        <pc:spChg chg="mod">
          <ac:chgData name="Lamb, Anna" userId="S::amlamb@gateschili.org::c1fcc003-dcb1-404f-a2bb-b6929ae64666" providerId="AD" clId="Web-{5897C468-EB7A-0BC7-A1DB-6D9E209AD61D}" dt="2023-02-22T16:37:24.538" v="1" actId="20577"/>
          <ac:spMkLst>
            <pc:docMk/>
            <pc:sldMk cId="1318005134" sldId="259"/>
            <ac:spMk id="2" creationId="{00000000-0000-0000-0000-000000000000}"/>
          </ac:spMkLst>
        </pc:spChg>
      </pc:sldChg>
    </pc:docChg>
  </pc:docChgLst>
  <pc:docChgLst>
    <pc:chgData name="Mitchell Ball" userId="eec85cbd-8a3b-4713-a927-0ef9674b5c24" providerId="ADAL" clId="{7BD3AA53-0B47-4D60-B039-A09012037154}"/>
    <pc:docChg chg="custSel modSld">
      <pc:chgData name="Mitchell Ball" userId="eec85cbd-8a3b-4713-a927-0ef9674b5c24" providerId="ADAL" clId="{7BD3AA53-0B47-4D60-B039-A09012037154}" dt="2021-11-02T14:39:36.235" v="2" actId="571"/>
      <pc:docMkLst>
        <pc:docMk/>
      </pc:docMkLst>
      <pc:sldChg chg="addSp modSp">
        <pc:chgData name="Mitchell Ball" userId="eec85cbd-8a3b-4713-a927-0ef9674b5c24" providerId="ADAL" clId="{7BD3AA53-0B47-4D60-B039-A09012037154}" dt="2021-11-02T14:39:36.235" v="2" actId="571"/>
        <pc:sldMkLst>
          <pc:docMk/>
          <pc:sldMk cId="2197216649" sldId="503"/>
        </pc:sldMkLst>
        <pc:spChg chg="add mod">
          <ac:chgData name="Mitchell Ball" userId="eec85cbd-8a3b-4713-a927-0ef9674b5c24" providerId="ADAL" clId="{7BD3AA53-0B47-4D60-B039-A09012037154}" dt="2021-11-02T14:39:36.235" v="2" actId="571"/>
          <ac:spMkLst>
            <pc:docMk/>
            <pc:sldMk cId="2197216649" sldId="503"/>
            <ac:spMk id="6" creationId="{853F2F17-E752-464B-A0B6-C4E3B09A00E4}"/>
          </ac:spMkLst>
        </pc:spChg>
        <pc:picChg chg="add mod">
          <ac:chgData name="Mitchell Ball" userId="eec85cbd-8a3b-4713-a927-0ef9674b5c24" providerId="ADAL" clId="{7BD3AA53-0B47-4D60-B039-A09012037154}" dt="2021-11-02T14:39:36.235" v="2" actId="571"/>
          <ac:picMkLst>
            <pc:docMk/>
            <pc:sldMk cId="2197216649" sldId="503"/>
            <ac:picMk id="7" creationId="{C8E218BA-2AE8-4A59-80F0-86C891C8054C}"/>
          </ac:picMkLst>
        </pc:picChg>
      </pc:sldChg>
      <pc:sldChg chg="delSp mod">
        <pc:chgData name="Mitchell Ball" userId="eec85cbd-8a3b-4713-a927-0ef9674b5c24" providerId="ADAL" clId="{7BD3AA53-0B47-4D60-B039-A09012037154}" dt="2021-11-02T14:38:17.178" v="1" actId="478"/>
        <pc:sldMkLst>
          <pc:docMk/>
          <pc:sldMk cId="4102787814" sldId="504"/>
        </pc:sldMkLst>
        <pc:spChg chg="del">
          <ac:chgData name="Mitchell Ball" userId="eec85cbd-8a3b-4713-a927-0ef9674b5c24" providerId="ADAL" clId="{7BD3AA53-0B47-4D60-B039-A09012037154}" dt="2021-11-02T14:38:16.120" v="0" actId="478"/>
          <ac:spMkLst>
            <pc:docMk/>
            <pc:sldMk cId="4102787814" sldId="504"/>
            <ac:spMk id="2" creationId="{CE9A36D8-B5D7-46D2-A485-464776CD00CB}"/>
          </ac:spMkLst>
        </pc:spChg>
        <pc:spChg chg="del">
          <ac:chgData name="Mitchell Ball" userId="eec85cbd-8a3b-4713-a927-0ef9674b5c24" providerId="ADAL" clId="{7BD3AA53-0B47-4D60-B039-A09012037154}" dt="2021-11-02T14:38:17.178" v="1" actId="478"/>
          <ac:spMkLst>
            <pc:docMk/>
            <pc:sldMk cId="4102787814" sldId="504"/>
            <ac:spMk id="18" creationId="{15208BDD-B61B-400D-9BF8-C29203E56AAB}"/>
          </ac:spMkLst>
        </pc:spChg>
      </pc:sldChg>
    </pc:docChg>
  </pc:docChgLst>
  <pc:docChgLst>
    <pc:chgData name="Sanford, Sally" userId="43f05d94-43c8-44d5-ae1b-87f5ba93de40" providerId="ADAL" clId="{CF4A03A0-7567-4917-802C-6303241A69A5}"/>
    <pc:docChg chg="undo custSel addSld delSld modSld sldOrd">
      <pc:chgData name="Sanford, Sally" userId="43f05d94-43c8-44d5-ae1b-87f5ba93de40" providerId="ADAL" clId="{CF4A03A0-7567-4917-802C-6303241A69A5}" dt="2023-03-09T20:58:11.628" v="830" actId="20577"/>
      <pc:docMkLst>
        <pc:docMk/>
      </pc:docMkLst>
      <pc:sldChg chg="addCm delCm modCm">
        <pc:chgData name="Sanford, Sally" userId="43f05d94-43c8-44d5-ae1b-87f5ba93de40" providerId="ADAL" clId="{CF4A03A0-7567-4917-802C-6303241A69A5}" dt="2023-02-24T20:35:47.796" v="439" actId="1592"/>
        <pc:sldMkLst>
          <pc:docMk/>
          <pc:sldMk cId="2516392839" sldId="341"/>
        </pc:sldMkLst>
      </pc:sldChg>
      <pc:sldChg chg="addSp modSp mod modNotesTx">
        <pc:chgData name="Sanford, Sally" userId="43f05d94-43c8-44d5-ae1b-87f5ba93de40" providerId="ADAL" clId="{CF4A03A0-7567-4917-802C-6303241A69A5}" dt="2023-03-02T14:57:11.304" v="500" actId="20577"/>
        <pc:sldMkLst>
          <pc:docMk/>
          <pc:sldMk cId="3693205265" sldId="408"/>
        </pc:sldMkLst>
        <pc:spChg chg="mod">
          <ac:chgData name="Sanford, Sally" userId="43f05d94-43c8-44d5-ae1b-87f5ba93de40" providerId="ADAL" clId="{CF4A03A0-7567-4917-802C-6303241A69A5}" dt="2023-03-02T14:56:53.444" v="490" actId="1076"/>
          <ac:spMkLst>
            <pc:docMk/>
            <pc:sldMk cId="3693205265" sldId="408"/>
            <ac:spMk id="2" creationId="{00000000-0000-0000-0000-000000000000}"/>
          </ac:spMkLst>
        </pc:spChg>
        <pc:picChg chg="add mod modCrop">
          <ac:chgData name="Sanford, Sally" userId="43f05d94-43c8-44d5-ae1b-87f5ba93de40" providerId="ADAL" clId="{CF4A03A0-7567-4917-802C-6303241A69A5}" dt="2023-03-02T14:56:32.198" v="489" actId="732"/>
          <ac:picMkLst>
            <pc:docMk/>
            <pc:sldMk cId="3693205265" sldId="408"/>
            <ac:picMk id="3" creationId="{C587B3E4-E606-6EA9-0F94-83EDD7A770D1}"/>
          </ac:picMkLst>
        </pc:picChg>
      </pc:sldChg>
      <pc:sldChg chg="modSp mod">
        <pc:chgData name="Sanford, Sally" userId="43f05d94-43c8-44d5-ae1b-87f5ba93de40" providerId="ADAL" clId="{CF4A03A0-7567-4917-802C-6303241A69A5}" dt="2023-02-24T19:40:25.216" v="436" actId="1076"/>
        <pc:sldMkLst>
          <pc:docMk/>
          <pc:sldMk cId="1034152511" sldId="412"/>
        </pc:sldMkLst>
        <pc:spChg chg="mod">
          <ac:chgData name="Sanford, Sally" userId="43f05d94-43c8-44d5-ae1b-87f5ba93de40" providerId="ADAL" clId="{CF4A03A0-7567-4917-802C-6303241A69A5}" dt="2023-02-24T19:40:25.216" v="436" actId="1076"/>
          <ac:spMkLst>
            <pc:docMk/>
            <pc:sldMk cId="1034152511" sldId="412"/>
            <ac:spMk id="5" creationId="{7BB6BC0D-2D7A-420F-80C0-00D7515C1AA5}"/>
          </ac:spMkLst>
        </pc:spChg>
      </pc:sldChg>
      <pc:sldChg chg="addSp delSp modSp mod addCm modCm">
        <pc:chgData name="Sanford, Sally" userId="43f05d94-43c8-44d5-ae1b-87f5ba93de40" providerId="ADAL" clId="{CF4A03A0-7567-4917-802C-6303241A69A5}" dt="2023-02-24T16:03:32.231" v="30"/>
        <pc:sldMkLst>
          <pc:docMk/>
          <pc:sldMk cId="1871093992" sldId="486"/>
        </pc:sldMkLst>
        <pc:picChg chg="add mod modCrop">
          <ac:chgData name="Sanford, Sally" userId="43f05d94-43c8-44d5-ae1b-87f5ba93de40" providerId="ADAL" clId="{CF4A03A0-7567-4917-802C-6303241A69A5}" dt="2023-02-24T16:03:22.318" v="28" actId="14100"/>
          <ac:picMkLst>
            <pc:docMk/>
            <pc:sldMk cId="1871093992" sldId="486"/>
            <ac:picMk id="2" creationId="{F18528E4-F6F7-4681-8757-5EE1B0929A5A}"/>
          </ac:picMkLst>
        </pc:picChg>
        <pc:picChg chg="del">
          <ac:chgData name="Sanford, Sally" userId="43f05d94-43c8-44d5-ae1b-87f5ba93de40" providerId="ADAL" clId="{CF4A03A0-7567-4917-802C-6303241A69A5}" dt="2023-02-24T16:02:50.657" v="23" actId="478"/>
          <ac:picMkLst>
            <pc:docMk/>
            <pc:sldMk cId="1871093992" sldId="486"/>
            <ac:picMk id="6" creationId="{C40D5CC9-0A1A-41E1-8D20-FB70EC970E9D}"/>
          </ac:picMkLst>
        </pc:picChg>
      </pc:sldChg>
      <pc:sldChg chg="addSp delSp modSp mod addCm modCm">
        <pc:chgData name="Sanford, Sally" userId="43f05d94-43c8-44d5-ae1b-87f5ba93de40" providerId="ADAL" clId="{CF4A03A0-7567-4917-802C-6303241A69A5}" dt="2023-02-24T15:58:36.447" v="22"/>
        <pc:sldMkLst>
          <pc:docMk/>
          <pc:sldMk cId="2563375814" sldId="520"/>
        </pc:sldMkLst>
        <pc:spChg chg="add del mod">
          <ac:chgData name="Sanford, Sally" userId="43f05d94-43c8-44d5-ae1b-87f5ba93de40" providerId="ADAL" clId="{CF4A03A0-7567-4917-802C-6303241A69A5}" dt="2023-02-24T15:57:13.138" v="11" actId="478"/>
          <ac:spMkLst>
            <pc:docMk/>
            <pc:sldMk cId="2563375814" sldId="520"/>
            <ac:spMk id="6" creationId="{1B4580E6-933A-1102-C6B3-482F9B66556A}"/>
          </ac:spMkLst>
        </pc:spChg>
        <pc:picChg chg="mod">
          <ac:chgData name="Sanford, Sally" userId="43f05d94-43c8-44d5-ae1b-87f5ba93de40" providerId="ADAL" clId="{CF4A03A0-7567-4917-802C-6303241A69A5}" dt="2023-02-24T15:58:16.656" v="19" actId="1076"/>
          <ac:picMkLst>
            <pc:docMk/>
            <pc:sldMk cId="2563375814" sldId="520"/>
            <ac:picMk id="2" creationId="{A452DAA1-AFB9-455B-A1B2-67458276035B}"/>
          </ac:picMkLst>
        </pc:picChg>
        <pc:picChg chg="del">
          <ac:chgData name="Sanford, Sally" userId="43f05d94-43c8-44d5-ae1b-87f5ba93de40" providerId="ADAL" clId="{CF4A03A0-7567-4917-802C-6303241A69A5}" dt="2023-02-24T15:57:09.785" v="10" actId="478"/>
          <ac:picMkLst>
            <pc:docMk/>
            <pc:sldMk cId="2563375814" sldId="520"/>
            <ac:picMk id="5" creationId="{A0A0A3E9-A83F-488C-BDB5-9614F7EAA643}"/>
          </ac:picMkLst>
        </pc:picChg>
        <pc:picChg chg="add mod modCrop">
          <ac:chgData name="Sanford, Sally" userId="43f05d94-43c8-44d5-ae1b-87f5ba93de40" providerId="ADAL" clId="{CF4A03A0-7567-4917-802C-6303241A69A5}" dt="2023-02-24T15:58:24.807" v="20" actId="14100"/>
          <ac:picMkLst>
            <pc:docMk/>
            <pc:sldMk cId="2563375814" sldId="520"/>
            <ac:picMk id="7" creationId="{AE3A6421-1756-4FD9-DCCB-20F4B825C867}"/>
          </ac:picMkLst>
        </pc:picChg>
      </pc:sldChg>
      <pc:sldChg chg="addSp delSp modSp mod addCm modCm">
        <pc:chgData name="Sanford, Sally" userId="43f05d94-43c8-44d5-ae1b-87f5ba93de40" providerId="ADAL" clId="{CF4A03A0-7567-4917-802C-6303241A69A5}" dt="2023-02-24T15:35:13.135" v="9"/>
        <pc:sldMkLst>
          <pc:docMk/>
          <pc:sldMk cId="2643738112" sldId="522"/>
        </pc:sldMkLst>
        <pc:spChg chg="mod">
          <ac:chgData name="Sanford, Sally" userId="43f05d94-43c8-44d5-ae1b-87f5ba93de40" providerId="ADAL" clId="{CF4A03A0-7567-4917-802C-6303241A69A5}" dt="2023-02-24T15:34:57.638" v="6" actId="1076"/>
          <ac:spMkLst>
            <pc:docMk/>
            <pc:sldMk cId="2643738112" sldId="522"/>
            <ac:spMk id="3" creationId="{577A7F4B-FCF2-42EC-A0AF-84C08F4E5E7C}"/>
          </ac:spMkLst>
        </pc:spChg>
        <pc:spChg chg="add del mod">
          <ac:chgData name="Sanford, Sally" userId="43f05d94-43c8-44d5-ae1b-87f5ba93de40" providerId="ADAL" clId="{CF4A03A0-7567-4917-802C-6303241A69A5}" dt="2023-02-24T15:34:14.881" v="1" actId="478"/>
          <ac:spMkLst>
            <pc:docMk/>
            <pc:sldMk cId="2643738112" sldId="522"/>
            <ac:spMk id="6" creationId="{BF505F1F-5572-C8E4-3F43-9C2CE4A49AF1}"/>
          </ac:spMkLst>
        </pc:spChg>
        <pc:picChg chg="del">
          <ac:chgData name="Sanford, Sally" userId="43f05d94-43c8-44d5-ae1b-87f5ba93de40" providerId="ADAL" clId="{CF4A03A0-7567-4917-802C-6303241A69A5}" dt="2023-02-24T15:34:13.290" v="0" actId="478"/>
          <ac:picMkLst>
            <pc:docMk/>
            <pc:sldMk cId="2643738112" sldId="522"/>
            <ac:picMk id="5" creationId="{D90DE0F3-5D25-4134-8EFE-51FCF8A3CE7F}"/>
          </ac:picMkLst>
        </pc:picChg>
        <pc:picChg chg="add mod">
          <ac:chgData name="Sanford, Sally" userId="43f05d94-43c8-44d5-ae1b-87f5ba93de40" providerId="ADAL" clId="{CF4A03A0-7567-4917-802C-6303241A69A5}" dt="2023-02-24T15:35:01.302" v="7" actId="1076"/>
          <ac:picMkLst>
            <pc:docMk/>
            <pc:sldMk cId="2643738112" sldId="522"/>
            <ac:picMk id="7" creationId="{2B96FCBD-F14E-FC31-9C52-0CE1E86F5465}"/>
          </ac:picMkLst>
        </pc:picChg>
      </pc:sldChg>
      <pc:sldChg chg="modNotesTx">
        <pc:chgData name="Sanford, Sally" userId="43f05d94-43c8-44d5-ae1b-87f5ba93de40" providerId="ADAL" clId="{CF4A03A0-7567-4917-802C-6303241A69A5}" dt="2023-03-09T20:57:34.259" v="828" actId="20577"/>
        <pc:sldMkLst>
          <pc:docMk/>
          <pc:sldMk cId="2089511067" sldId="524"/>
        </pc:sldMkLst>
      </pc:sldChg>
      <pc:sldChg chg="modNotesTx">
        <pc:chgData name="Sanford, Sally" userId="43f05d94-43c8-44d5-ae1b-87f5ba93de40" providerId="ADAL" clId="{CF4A03A0-7567-4917-802C-6303241A69A5}" dt="2023-03-09T20:58:11.628" v="830" actId="20577"/>
        <pc:sldMkLst>
          <pc:docMk/>
          <pc:sldMk cId="433149490" sldId="527"/>
        </pc:sldMkLst>
      </pc:sldChg>
      <pc:sldChg chg="addSp delSp modSp mod">
        <pc:chgData name="Sanford, Sally" userId="43f05d94-43c8-44d5-ae1b-87f5ba93de40" providerId="ADAL" clId="{CF4A03A0-7567-4917-802C-6303241A69A5}" dt="2023-03-02T14:59:59.196" v="648" actId="1076"/>
        <pc:sldMkLst>
          <pc:docMk/>
          <pc:sldMk cId="205824132" sldId="541"/>
        </pc:sldMkLst>
        <pc:spChg chg="mod">
          <ac:chgData name="Sanford, Sally" userId="43f05d94-43c8-44d5-ae1b-87f5ba93de40" providerId="ADAL" clId="{CF4A03A0-7567-4917-802C-6303241A69A5}" dt="2023-03-02T14:59:59.196" v="648" actId="1076"/>
          <ac:spMkLst>
            <pc:docMk/>
            <pc:sldMk cId="205824132" sldId="541"/>
            <ac:spMk id="2" creationId="{00000000-0000-0000-0000-000000000000}"/>
          </ac:spMkLst>
        </pc:spChg>
        <pc:spChg chg="mod">
          <ac:chgData name="Sanford, Sally" userId="43f05d94-43c8-44d5-ae1b-87f5ba93de40" providerId="ADAL" clId="{CF4A03A0-7567-4917-802C-6303241A69A5}" dt="2023-03-02T14:59:52.269" v="646" actId="5793"/>
          <ac:spMkLst>
            <pc:docMk/>
            <pc:sldMk cId="205824132" sldId="541"/>
            <ac:spMk id="3" creationId="{A881B474-88B3-46DD-B077-40C83400CCE4}"/>
          </ac:spMkLst>
        </pc:spChg>
        <pc:spChg chg="add del">
          <ac:chgData name="Sanford, Sally" userId="43f05d94-43c8-44d5-ae1b-87f5ba93de40" providerId="ADAL" clId="{CF4A03A0-7567-4917-802C-6303241A69A5}" dt="2023-03-02T14:59:13.112" v="643" actId="22"/>
          <ac:spMkLst>
            <pc:docMk/>
            <pc:sldMk cId="205824132" sldId="541"/>
            <ac:spMk id="6" creationId="{A5E6ECC5-C911-8B9D-2547-CEF2BF57B840}"/>
          </ac:spMkLst>
        </pc:spChg>
      </pc:sldChg>
      <pc:sldChg chg="modSp mod">
        <pc:chgData name="Sanford, Sally" userId="43f05d94-43c8-44d5-ae1b-87f5ba93de40" providerId="ADAL" clId="{CF4A03A0-7567-4917-802C-6303241A69A5}" dt="2023-03-08T18:00:41.232" v="652" actId="20577"/>
        <pc:sldMkLst>
          <pc:docMk/>
          <pc:sldMk cId="3194059772" sldId="551"/>
        </pc:sldMkLst>
        <pc:spChg chg="mod">
          <ac:chgData name="Sanford, Sally" userId="43f05d94-43c8-44d5-ae1b-87f5ba93de40" providerId="ADAL" clId="{CF4A03A0-7567-4917-802C-6303241A69A5}" dt="2023-03-08T18:00:41.232" v="652" actId="20577"/>
          <ac:spMkLst>
            <pc:docMk/>
            <pc:sldMk cId="3194059772" sldId="551"/>
            <ac:spMk id="6" creationId="{BFC597A5-5330-4743-B569-1ECC65AB507E}"/>
          </ac:spMkLst>
        </pc:spChg>
      </pc:sldChg>
      <pc:sldChg chg="modSp mod">
        <pc:chgData name="Sanford, Sally" userId="43f05d94-43c8-44d5-ae1b-87f5ba93de40" providerId="ADAL" clId="{CF4A03A0-7567-4917-802C-6303241A69A5}" dt="2023-02-24T19:27:33.769" v="406" actId="27636"/>
        <pc:sldMkLst>
          <pc:docMk/>
          <pc:sldMk cId="1608978883" sldId="561"/>
        </pc:sldMkLst>
        <pc:spChg chg="mod">
          <ac:chgData name="Sanford, Sally" userId="43f05d94-43c8-44d5-ae1b-87f5ba93de40" providerId="ADAL" clId="{CF4A03A0-7567-4917-802C-6303241A69A5}" dt="2023-02-24T19:27:33.769" v="406" actId="27636"/>
          <ac:spMkLst>
            <pc:docMk/>
            <pc:sldMk cId="1608978883" sldId="561"/>
            <ac:spMk id="4" creationId="{64BEE5EC-D588-4841-940F-05C12D7B6267}"/>
          </ac:spMkLst>
        </pc:spChg>
        <pc:spChg chg="mod">
          <ac:chgData name="Sanford, Sally" userId="43f05d94-43c8-44d5-ae1b-87f5ba93de40" providerId="ADAL" clId="{CF4A03A0-7567-4917-802C-6303241A69A5}" dt="2023-02-24T19:27:11.848" v="404" actId="20577"/>
          <ac:spMkLst>
            <pc:docMk/>
            <pc:sldMk cId="1608978883" sldId="561"/>
            <ac:spMk id="6" creationId="{0631754C-C238-4CB7-845C-1E307D43E467}"/>
          </ac:spMkLst>
        </pc:spChg>
      </pc:sldChg>
      <pc:sldChg chg="modSp mod">
        <pc:chgData name="Sanford, Sally" userId="43f05d94-43c8-44d5-ae1b-87f5ba93de40" providerId="ADAL" clId="{CF4A03A0-7567-4917-802C-6303241A69A5}" dt="2023-02-24T19:29:51.488" v="430" actId="255"/>
        <pc:sldMkLst>
          <pc:docMk/>
          <pc:sldMk cId="1850043830" sldId="562"/>
        </pc:sldMkLst>
        <pc:spChg chg="mod">
          <ac:chgData name="Sanford, Sally" userId="43f05d94-43c8-44d5-ae1b-87f5ba93de40" providerId="ADAL" clId="{CF4A03A0-7567-4917-802C-6303241A69A5}" dt="2023-02-24T19:29:28.896" v="428" actId="1076"/>
          <ac:spMkLst>
            <pc:docMk/>
            <pc:sldMk cId="1850043830" sldId="562"/>
            <ac:spMk id="4" creationId="{64BEE5EC-D588-4841-940F-05C12D7B6267}"/>
          </ac:spMkLst>
        </pc:spChg>
        <pc:spChg chg="mod">
          <ac:chgData name="Sanford, Sally" userId="43f05d94-43c8-44d5-ae1b-87f5ba93de40" providerId="ADAL" clId="{CF4A03A0-7567-4917-802C-6303241A69A5}" dt="2023-02-24T19:29:33.065" v="429" actId="1076"/>
          <ac:spMkLst>
            <pc:docMk/>
            <pc:sldMk cId="1850043830" sldId="562"/>
            <ac:spMk id="5" creationId="{46C48148-F6D0-48AD-94E7-884DBD807620}"/>
          </ac:spMkLst>
        </pc:spChg>
        <pc:spChg chg="mod">
          <ac:chgData name="Sanford, Sally" userId="43f05d94-43c8-44d5-ae1b-87f5ba93de40" providerId="ADAL" clId="{CF4A03A0-7567-4917-802C-6303241A69A5}" dt="2023-02-24T19:29:51.488" v="430" actId="255"/>
          <ac:spMkLst>
            <pc:docMk/>
            <pc:sldMk cId="1850043830" sldId="562"/>
            <ac:spMk id="6" creationId="{0631754C-C238-4CB7-845C-1E307D43E467}"/>
          </ac:spMkLst>
        </pc:spChg>
      </pc:sldChg>
      <pc:sldChg chg="modSp mod">
        <pc:chgData name="Sanford, Sally" userId="43f05d94-43c8-44d5-ae1b-87f5ba93de40" providerId="ADAL" clId="{CF4A03A0-7567-4917-802C-6303241A69A5}" dt="2023-02-24T19:23:28.939" v="336" actId="27636"/>
        <pc:sldMkLst>
          <pc:docMk/>
          <pc:sldMk cId="2831077756" sldId="565"/>
        </pc:sldMkLst>
        <pc:spChg chg="mod">
          <ac:chgData name="Sanford, Sally" userId="43f05d94-43c8-44d5-ae1b-87f5ba93de40" providerId="ADAL" clId="{CF4A03A0-7567-4917-802C-6303241A69A5}" dt="2023-02-24T19:23:28.939" v="336" actId="27636"/>
          <ac:spMkLst>
            <pc:docMk/>
            <pc:sldMk cId="2831077756" sldId="565"/>
            <ac:spMk id="4" creationId="{64BEE5EC-D588-4841-940F-05C12D7B6267}"/>
          </ac:spMkLst>
        </pc:spChg>
        <pc:spChg chg="mod">
          <ac:chgData name="Sanford, Sally" userId="43f05d94-43c8-44d5-ae1b-87f5ba93de40" providerId="ADAL" clId="{CF4A03A0-7567-4917-802C-6303241A69A5}" dt="2023-02-24T18:50:26.233" v="331" actId="27636"/>
          <ac:spMkLst>
            <pc:docMk/>
            <pc:sldMk cId="2831077756" sldId="565"/>
            <ac:spMk id="6" creationId="{0631754C-C238-4CB7-845C-1E307D43E467}"/>
          </ac:spMkLst>
        </pc:spChg>
      </pc:sldChg>
      <pc:sldChg chg="modSp mod">
        <pc:chgData name="Sanford, Sally" userId="43f05d94-43c8-44d5-ae1b-87f5ba93de40" providerId="ADAL" clId="{CF4A03A0-7567-4917-802C-6303241A69A5}" dt="2023-02-24T19:27:42.969" v="408" actId="27636"/>
        <pc:sldMkLst>
          <pc:docMk/>
          <pc:sldMk cId="3289229906" sldId="566"/>
        </pc:sldMkLst>
        <pc:spChg chg="mod">
          <ac:chgData name="Sanford, Sally" userId="43f05d94-43c8-44d5-ae1b-87f5ba93de40" providerId="ADAL" clId="{CF4A03A0-7567-4917-802C-6303241A69A5}" dt="2023-02-24T19:27:42.969" v="408" actId="27636"/>
          <ac:spMkLst>
            <pc:docMk/>
            <pc:sldMk cId="3289229906" sldId="566"/>
            <ac:spMk id="4" creationId="{64BEE5EC-D588-4841-940F-05C12D7B6267}"/>
          </ac:spMkLst>
        </pc:spChg>
      </pc:sldChg>
      <pc:sldChg chg="addCm modCm">
        <pc:chgData name="Sanford, Sally" userId="43f05d94-43c8-44d5-ae1b-87f5ba93de40" providerId="ADAL" clId="{CF4A03A0-7567-4917-802C-6303241A69A5}" dt="2023-02-24T19:40:09.409" v="435"/>
        <pc:sldMkLst>
          <pc:docMk/>
          <pc:sldMk cId="2660180410" sldId="568"/>
        </pc:sldMkLst>
      </pc:sldChg>
      <pc:sldChg chg="modSp mod addCm">
        <pc:chgData name="Sanford, Sally" userId="43f05d94-43c8-44d5-ae1b-87f5ba93de40" providerId="ADAL" clId="{CF4A03A0-7567-4917-802C-6303241A69A5}" dt="2023-02-24T16:04:42.330" v="143" actId="1589"/>
        <pc:sldMkLst>
          <pc:docMk/>
          <pc:sldMk cId="2898744703" sldId="573"/>
        </pc:sldMkLst>
        <pc:spChg chg="mod">
          <ac:chgData name="Sanford, Sally" userId="43f05d94-43c8-44d5-ae1b-87f5ba93de40" providerId="ADAL" clId="{CF4A03A0-7567-4917-802C-6303241A69A5}" dt="2023-02-24T16:04:25.591" v="142" actId="20577"/>
          <ac:spMkLst>
            <pc:docMk/>
            <pc:sldMk cId="2898744703" sldId="573"/>
            <ac:spMk id="3" creationId="{6603691C-7FD2-440D-AD40-137406D566F5}"/>
          </ac:spMkLst>
        </pc:spChg>
      </pc:sldChg>
      <pc:sldChg chg="modSp mod">
        <pc:chgData name="Sanford, Sally" userId="43f05d94-43c8-44d5-ae1b-87f5ba93de40" providerId="ADAL" clId="{CF4A03A0-7567-4917-802C-6303241A69A5}" dt="2023-02-24T19:38:54.479" v="433" actId="1076"/>
        <pc:sldMkLst>
          <pc:docMk/>
          <pc:sldMk cId="3953894573" sldId="575"/>
        </pc:sldMkLst>
        <pc:spChg chg="mod">
          <ac:chgData name="Sanford, Sally" userId="43f05d94-43c8-44d5-ae1b-87f5ba93de40" providerId="ADAL" clId="{CF4A03A0-7567-4917-802C-6303241A69A5}" dt="2023-02-24T19:38:54.479" v="433" actId="1076"/>
          <ac:spMkLst>
            <pc:docMk/>
            <pc:sldMk cId="3953894573" sldId="575"/>
            <ac:spMk id="2" creationId="{592EFB22-80FC-46AE-9ADD-58C2E5CF8C91}"/>
          </ac:spMkLst>
        </pc:spChg>
        <pc:picChg chg="mod">
          <ac:chgData name="Sanford, Sally" userId="43f05d94-43c8-44d5-ae1b-87f5ba93de40" providerId="ADAL" clId="{CF4A03A0-7567-4917-802C-6303241A69A5}" dt="2023-02-24T19:38:31.825" v="432" actId="14100"/>
          <ac:picMkLst>
            <pc:docMk/>
            <pc:sldMk cId="3953894573" sldId="575"/>
            <ac:picMk id="7" creationId="{4C846B54-840A-495F-8E5B-3438D0231EB7}"/>
          </ac:picMkLst>
        </pc:picChg>
      </pc:sldChg>
      <pc:sldChg chg="addSp new del mod ord">
        <pc:chgData name="Sanford, Sally" userId="43f05d94-43c8-44d5-ae1b-87f5ba93de40" providerId="ADAL" clId="{CF4A03A0-7567-4917-802C-6303241A69A5}" dt="2023-02-24T17:44:40.270" v="241" actId="2696"/>
        <pc:sldMkLst>
          <pc:docMk/>
          <pc:sldMk cId="1540885588" sldId="579"/>
        </pc:sldMkLst>
        <pc:spChg chg="add">
          <ac:chgData name="Sanford, Sally" userId="43f05d94-43c8-44d5-ae1b-87f5ba93de40" providerId="ADAL" clId="{CF4A03A0-7567-4917-802C-6303241A69A5}" dt="2023-02-24T17:44:25.480" v="236" actId="22"/>
          <ac:spMkLst>
            <pc:docMk/>
            <pc:sldMk cId="1540885588" sldId="579"/>
            <ac:spMk id="5" creationId="{3124C5D6-5718-8104-BDCC-72B9FE96316D}"/>
          </ac:spMkLst>
        </pc:spChg>
      </pc:sldChg>
      <pc:sldChg chg="modSp add del mod setBg addCm delCm modCm">
        <pc:chgData name="Sanford, Sally" userId="43f05d94-43c8-44d5-ae1b-87f5ba93de40" providerId="ADAL" clId="{CF4A03A0-7567-4917-802C-6303241A69A5}" dt="2023-02-24T17:44:37.390" v="240" actId="2696"/>
        <pc:sldMkLst>
          <pc:docMk/>
          <pc:sldMk cId="2161593579" sldId="580"/>
        </pc:sldMkLst>
        <pc:spChg chg="mod">
          <ac:chgData name="Sanford, Sally" userId="43f05d94-43c8-44d5-ae1b-87f5ba93de40" providerId="ADAL" clId="{CF4A03A0-7567-4917-802C-6303241A69A5}" dt="2023-02-24T17:44:00.937" v="232" actId="20577"/>
          <ac:spMkLst>
            <pc:docMk/>
            <pc:sldMk cId="2161593579" sldId="580"/>
            <ac:spMk id="4" creationId="{64BEE5EC-D588-4841-940F-05C12D7B6267}"/>
          </ac:spMkLst>
        </pc:spChg>
        <pc:spChg chg="mod">
          <ac:chgData name="Sanford, Sally" userId="43f05d94-43c8-44d5-ae1b-87f5ba93de40" providerId="ADAL" clId="{CF4A03A0-7567-4917-802C-6303241A69A5}" dt="2023-02-24T17:07:23.698" v="181" actId="20577"/>
          <ac:spMkLst>
            <pc:docMk/>
            <pc:sldMk cId="2161593579" sldId="580"/>
            <ac:spMk id="6" creationId="{0631754C-C238-4CB7-845C-1E307D43E467}"/>
          </ac:spMkLst>
        </pc:spChg>
      </pc:sldChg>
      <pc:sldChg chg="modSp add mod ord addCm modCm">
        <pc:chgData name="Sanford, Sally" userId="43f05d94-43c8-44d5-ae1b-87f5ba93de40" providerId="ADAL" clId="{CF4A03A0-7567-4917-802C-6303241A69A5}" dt="2023-02-24T18:25:49.446" v="292"/>
        <pc:sldMkLst>
          <pc:docMk/>
          <pc:sldMk cId="3910660673" sldId="581"/>
        </pc:sldMkLst>
        <pc:spChg chg="mod">
          <ac:chgData name="Sanford, Sally" userId="43f05d94-43c8-44d5-ae1b-87f5ba93de40" providerId="ADAL" clId="{CF4A03A0-7567-4917-802C-6303241A69A5}" dt="2023-02-24T18:25:41.398" v="290" actId="20577"/>
          <ac:spMkLst>
            <pc:docMk/>
            <pc:sldMk cId="3910660673" sldId="581"/>
            <ac:spMk id="2" creationId="{A1032E33-8A61-4D74-A317-CA5F7D284DAC}"/>
          </ac:spMkLst>
        </pc:spChg>
        <pc:spChg chg="mod">
          <ac:chgData name="Sanford, Sally" userId="43f05d94-43c8-44d5-ae1b-87f5ba93de40" providerId="ADAL" clId="{CF4A03A0-7567-4917-802C-6303241A69A5}" dt="2023-02-24T17:45:12.795" v="246" actId="255"/>
          <ac:spMkLst>
            <pc:docMk/>
            <pc:sldMk cId="3910660673" sldId="581"/>
            <ac:spMk id="4" creationId="{64BEE5EC-D588-4841-940F-05C12D7B6267}"/>
          </ac:spMkLst>
        </pc:spChg>
        <pc:spChg chg="mod">
          <ac:chgData name="Sanford, Sally" userId="43f05d94-43c8-44d5-ae1b-87f5ba93de40" providerId="ADAL" clId="{CF4A03A0-7567-4917-802C-6303241A69A5}" dt="2023-02-24T17:45:58.236" v="278" actId="20577"/>
          <ac:spMkLst>
            <pc:docMk/>
            <pc:sldMk cId="3910660673" sldId="581"/>
            <ac:spMk id="6" creationId="{0631754C-C238-4CB7-845C-1E307D43E467}"/>
          </ac:spMkLst>
        </pc:spChg>
      </pc:sldChg>
      <pc:sldChg chg="modSp add mod modNotesTx">
        <pc:chgData name="Sanford, Sally" userId="43f05d94-43c8-44d5-ae1b-87f5ba93de40" providerId="ADAL" clId="{CF4A03A0-7567-4917-802C-6303241A69A5}" dt="2023-02-24T19:28:03.304" v="410" actId="27636"/>
        <pc:sldMkLst>
          <pc:docMk/>
          <pc:sldMk cId="685838700" sldId="582"/>
        </pc:sldMkLst>
        <pc:spChg chg="mod">
          <ac:chgData name="Sanford, Sally" userId="43f05d94-43c8-44d5-ae1b-87f5ba93de40" providerId="ADAL" clId="{CF4A03A0-7567-4917-802C-6303241A69A5}" dt="2023-02-24T19:28:03.304" v="410" actId="27636"/>
          <ac:spMkLst>
            <pc:docMk/>
            <pc:sldMk cId="685838700" sldId="582"/>
            <ac:spMk id="4" creationId="{64BEE5EC-D588-4841-940F-05C12D7B6267}"/>
          </ac:spMkLst>
        </pc:spChg>
        <pc:spChg chg="mod">
          <ac:chgData name="Sanford, Sally" userId="43f05d94-43c8-44d5-ae1b-87f5ba93de40" providerId="ADAL" clId="{CF4A03A0-7567-4917-802C-6303241A69A5}" dt="2023-02-24T19:24:09.596" v="340" actId="20577"/>
          <ac:spMkLst>
            <pc:docMk/>
            <pc:sldMk cId="685838700" sldId="582"/>
            <ac:spMk id="5" creationId="{55DB3E62-779B-4B2B-B8FC-365B25A5441D}"/>
          </ac:spMkLst>
        </pc:spChg>
        <pc:spChg chg="mod">
          <ac:chgData name="Sanford, Sally" userId="43f05d94-43c8-44d5-ae1b-87f5ba93de40" providerId="ADAL" clId="{CF4A03A0-7567-4917-802C-6303241A69A5}" dt="2023-02-24T19:20:09.360" v="333" actId="27636"/>
          <ac:spMkLst>
            <pc:docMk/>
            <pc:sldMk cId="685838700" sldId="582"/>
            <ac:spMk id="6" creationId="{0631754C-C238-4CB7-845C-1E307D43E467}"/>
          </ac:spMkLst>
        </pc:spChg>
      </pc:sldChg>
      <pc:sldChg chg="add">
        <pc:chgData name="Sanford, Sally" userId="43f05d94-43c8-44d5-ae1b-87f5ba93de40" providerId="ADAL" clId="{CF4A03A0-7567-4917-802C-6303241A69A5}" dt="2023-03-02T14:54:40.798" v="440" actId="2890"/>
        <pc:sldMkLst>
          <pc:docMk/>
          <pc:sldMk cId="2925243440" sldId="583"/>
        </pc:sldMkLst>
      </pc:sldChg>
    </pc:docChg>
  </pc:docChgLst>
  <pc:docChgLst>
    <pc:chgData name="Lamb, Anna" userId="S::amlamb@gateschili.org::c1fcc003-dcb1-404f-a2bb-b6929ae64666" providerId="AD" clId="Web-{20232077-0D82-447E-B7FD-25D17DF20EB2}"/>
    <pc:docChg chg="modSld">
      <pc:chgData name="Lamb, Anna" userId="S::amlamb@gateschili.org::c1fcc003-dcb1-404f-a2bb-b6929ae64666" providerId="AD" clId="Web-{20232077-0D82-447E-B7FD-25D17DF20EB2}" dt="2023-02-15T23:39:15.184" v="9" actId="20577"/>
      <pc:docMkLst>
        <pc:docMk/>
      </pc:docMkLst>
      <pc:sldChg chg="modSp">
        <pc:chgData name="Lamb, Anna" userId="S::amlamb@gateschili.org::c1fcc003-dcb1-404f-a2bb-b6929ae64666" providerId="AD" clId="Web-{20232077-0D82-447E-B7FD-25D17DF20EB2}" dt="2023-02-15T23:39:15.184" v="9" actId="20577"/>
        <pc:sldMkLst>
          <pc:docMk/>
          <pc:sldMk cId="3605748945" sldId="404"/>
        </pc:sldMkLst>
        <pc:spChg chg="mod">
          <ac:chgData name="Lamb, Anna" userId="S::amlamb@gateschili.org::c1fcc003-dcb1-404f-a2bb-b6929ae64666" providerId="AD" clId="Web-{20232077-0D82-447E-B7FD-25D17DF20EB2}" dt="2023-02-15T23:39:15.184" v="9" actId="20577"/>
          <ac:spMkLst>
            <pc:docMk/>
            <pc:sldMk cId="3605748945" sldId="404"/>
            <ac:spMk id="3" creationId="{A881B474-88B3-46DD-B077-40C83400CCE4}"/>
          </ac:spMkLst>
        </pc:spChg>
      </pc:sldChg>
    </pc:docChg>
  </pc:docChgLst>
  <pc:docChgLst>
    <pc:chgData name="Lamb, Anna" userId="S::amlamb@gateschili.org::c1fcc003-dcb1-404f-a2bb-b6929ae64666" providerId="AD" clId="Web-{9E3B1310-A36E-4910-92F8-FA6DD9443C98}"/>
    <pc:docChg chg="delSld modSld">
      <pc:chgData name="Lamb, Anna" userId="S::amlamb@gateschili.org::c1fcc003-dcb1-404f-a2bb-b6929ae64666" providerId="AD" clId="Web-{9E3B1310-A36E-4910-92F8-FA6DD9443C98}" dt="2023-02-21T00:21:32.421" v="40" actId="1076"/>
      <pc:docMkLst>
        <pc:docMk/>
      </pc:docMkLst>
      <pc:sldChg chg="del">
        <pc:chgData name="Lamb, Anna" userId="S::amlamb@gateschili.org::c1fcc003-dcb1-404f-a2bb-b6929ae64666" providerId="AD" clId="Web-{9E3B1310-A36E-4910-92F8-FA6DD9443C98}" dt="2023-02-21T00:18:54.417" v="35"/>
        <pc:sldMkLst>
          <pc:docMk/>
          <pc:sldMk cId="3571190541" sldId="376"/>
        </pc:sldMkLst>
      </pc:sldChg>
      <pc:sldChg chg="modSp modNotes">
        <pc:chgData name="Lamb, Anna" userId="S::amlamb@gateschili.org::c1fcc003-dcb1-404f-a2bb-b6929ae64666" providerId="AD" clId="Web-{9E3B1310-A36E-4910-92F8-FA6DD9443C98}" dt="2023-02-21T00:21:32.421" v="40" actId="1076"/>
        <pc:sldMkLst>
          <pc:docMk/>
          <pc:sldMk cId="530367916" sldId="508"/>
        </pc:sldMkLst>
        <pc:spChg chg="mod">
          <ac:chgData name="Lamb, Anna" userId="S::amlamb@gateschili.org::c1fcc003-dcb1-404f-a2bb-b6929ae64666" providerId="AD" clId="Web-{9E3B1310-A36E-4910-92F8-FA6DD9443C98}" dt="2023-02-21T00:21:15.608" v="37" actId="1076"/>
          <ac:spMkLst>
            <pc:docMk/>
            <pc:sldMk cId="530367916" sldId="508"/>
            <ac:spMk id="2" creationId="{00000000-0000-0000-0000-000000000000}"/>
          </ac:spMkLst>
        </pc:spChg>
        <pc:graphicFrameChg chg="mod">
          <ac:chgData name="Lamb, Anna" userId="S::amlamb@gateschili.org::c1fcc003-dcb1-404f-a2bb-b6929ae64666" providerId="AD" clId="Web-{9E3B1310-A36E-4910-92F8-FA6DD9443C98}" dt="2023-02-21T00:21:32.421" v="40" actId="1076"/>
          <ac:graphicFrameMkLst>
            <pc:docMk/>
            <pc:sldMk cId="530367916" sldId="508"/>
            <ac:graphicFrameMk id="9" creationId="{912A8BEE-BEEE-4264-8897-D755416DABAA}"/>
          </ac:graphicFrameMkLst>
        </pc:graphicFrameChg>
      </pc:sldChg>
    </pc:docChg>
  </pc:docChgLst>
  <pc:docChgLst>
    <pc:chgData name="Iwamoto, Yugo" userId="S::yxiwamoto@gateschili.org::ff6ef203-aef8-4756-8de5-84d98a769e36" providerId="AD" clId="Web-{5E307E6C-3CBE-67CF-655C-BD672F589B7A}"/>
    <pc:docChg chg="modSld">
      <pc:chgData name="Iwamoto, Yugo" userId="S::yxiwamoto@gateschili.org::ff6ef203-aef8-4756-8de5-84d98a769e36" providerId="AD" clId="Web-{5E307E6C-3CBE-67CF-655C-BD672F589B7A}" dt="2021-03-16T17:53:39.935" v="1"/>
      <pc:docMkLst>
        <pc:docMk/>
      </pc:docMkLst>
      <pc:sldChg chg="modSp">
        <pc:chgData name="Iwamoto, Yugo" userId="S::yxiwamoto@gateschili.org::ff6ef203-aef8-4756-8de5-84d98a769e36" providerId="AD" clId="Web-{5E307E6C-3CBE-67CF-655C-BD672F589B7A}" dt="2021-03-16T17:53:39.935" v="1"/>
        <pc:sldMkLst>
          <pc:docMk/>
          <pc:sldMk cId="2898744703" sldId="573"/>
        </pc:sldMkLst>
        <pc:picChg chg="mod">
          <ac:chgData name="Iwamoto, Yugo" userId="S::yxiwamoto@gateschili.org::ff6ef203-aef8-4756-8de5-84d98a769e36" providerId="AD" clId="Web-{5E307E6C-3CBE-67CF-655C-BD672F589B7A}" dt="2021-03-16T17:53:26.794" v="0"/>
          <ac:picMkLst>
            <pc:docMk/>
            <pc:sldMk cId="2898744703" sldId="573"/>
            <ac:picMk id="6" creationId="{9C894FC5-B30B-4AAC-A6B2-8B3E9C218111}"/>
          </ac:picMkLst>
        </pc:picChg>
        <pc:picChg chg="mod">
          <ac:chgData name="Iwamoto, Yugo" userId="S::yxiwamoto@gateschili.org::ff6ef203-aef8-4756-8de5-84d98a769e36" providerId="AD" clId="Web-{5E307E6C-3CBE-67CF-655C-BD672F589B7A}" dt="2021-03-16T17:53:39.935" v="1"/>
          <ac:picMkLst>
            <pc:docMk/>
            <pc:sldMk cId="2898744703" sldId="573"/>
            <ac:picMk id="7" creationId="{40E4D772-B1B0-4D1A-B901-D954852C2F96}"/>
          </ac:picMkLst>
        </pc:picChg>
      </pc:sldChg>
    </pc:docChg>
  </pc:docChgLst>
  <pc:docChgLst>
    <pc:chgData name="Sanford, Sally" userId="S::sjsanford@gateschili.org::43f05d94-43c8-44d5-ae1b-87f5ba93de40" providerId="AD" clId="Web-{D30ED049-AA14-E905-EE74-086A3045B6A1}"/>
    <pc:docChg chg="modSld">
      <pc:chgData name="Sanford, Sally" userId="S::sjsanford@gateschili.org::43f05d94-43c8-44d5-ae1b-87f5ba93de40" providerId="AD" clId="Web-{D30ED049-AA14-E905-EE74-086A3045B6A1}" dt="2021-03-15T20:26:23.620" v="352"/>
      <pc:docMkLst>
        <pc:docMk/>
      </pc:docMkLst>
      <pc:sldChg chg="modSp modNotes">
        <pc:chgData name="Sanford, Sally" userId="S::sjsanford@gateschili.org::43f05d94-43c8-44d5-ae1b-87f5ba93de40" providerId="AD" clId="Web-{D30ED049-AA14-E905-EE74-086A3045B6A1}" dt="2021-03-15T20:08:55.346" v="301"/>
        <pc:sldMkLst>
          <pc:docMk/>
          <pc:sldMk cId="3194059772" sldId="551"/>
        </pc:sldMkLst>
        <pc:spChg chg="mod">
          <ac:chgData name="Sanford, Sally" userId="S::sjsanford@gateschili.org::43f05d94-43c8-44d5-ae1b-87f5ba93de40" providerId="AD" clId="Web-{D30ED049-AA14-E905-EE74-086A3045B6A1}" dt="2021-03-15T19:48:12.348" v="41" actId="14100"/>
          <ac:spMkLst>
            <pc:docMk/>
            <pc:sldMk cId="3194059772" sldId="551"/>
            <ac:spMk id="4" creationId="{E5CA664A-8960-4F7C-B37C-27CED1755EE9}"/>
          </ac:spMkLst>
        </pc:spChg>
      </pc:sldChg>
      <pc:sldChg chg="addCm modNotes">
        <pc:chgData name="Sanford, Sally" userId="S::sjsanford@gateschili.org::43f05d94-43c8-44d5-ae1b-87f5ba93de40" providerId="AD" clId="Web-{D30ED049-AA14-E905-EE74-086A3045B6A1}" dt="2021-03-15T20:26:23.620" v="352"/>
        <pc:sldMkLst>
          <pc:docMk/>
          <pc:sldMk cId="8045430" sldId="563"/>
        </pc:sldMkLst>
      </pc:sldChg>
      <pc:sldChg chg="modSp">
        <pc:chgData name="Sanford, Sally" userId="S::sjsanford@gateschili.org::43f05d94-43c8-44d5-ae1b-87f5ba93de40" providerId="AD" clId="Web-{D30ED049-AA14-E905-EE74-086A3045B6A1}" dt="2021-03-15T20:24:53.477" v="304" actId="20577"/>
        <pc:sldMkLst>
          <pc:docMk/>
          <pc:sldMk cId="2660180410" sldId="568"/>
        </pc:sldMkLst>
        <pc:spChg chg="mod">
          <ac:chgData name="Sanford, Sally" userId="S::sjsanford@gateschili.org::43f05d94-43c8-44d5-ae1b-87f5ba93de40" providerId="AD" clId="Web-{D30ED049-AA14-E905-EE74-086A3045B6A1}" dt="2021-03-15T20:24:53.477" v="304" actId="20577"/>
          <ac:spMkLst>
            <pc:docMk/>
            <pc:sldMk cId="2660180410" sldId="568"/>
            <ac:spMk id="6" creationId="{0631754C-C238-4CB7-845C-1E307D43E467}"/>
          </ac:spMkLst>
        </pc:spChg>
      </pc:sldChg>
    </pc:docChg>
  </pc:docChgLst>
  <pc:docChgLst>
    <pc:chgData name="Lamb, Anna" userId="S::amlamb@gateschili.org::c1fcc003-dcb1-404f-a2bb-b6929ae64666" providerId="AD" clId="Web-{120C7580-6C80-1FD3-D956-73222074DC9A}"/>
    <pc:docChg chg="modSld">
      <pc:chgData name="Lamb, Anna" userId="S::amlamb@gateschili.org::c1fcc003-dcb1-404f-a2bb-b6929ae64666" providerId="AD" clId="Web-{120C7580-6C80-1FD3-D956-73222074DC9A}" dt="2024-03-12T18:52:09.595" v="140" actId="20577"/>
      <pc:docMkLst>
        <pc:docMk/>
      </pc:docMkLst>
      <pc:sldChg chg="modSp modCm modNotes">
        <pc:chgData name="Lamb, Anna" userId="S::amlamb@gateschili.org::c1fcc003-dcb1-404f-a2bb-b6929ae64666" providerId="AD" clId="Web-{120C7580-6C80-1FD3-D956-73222074DC9A}" dt="2024-03-12T18:52:09.595" v="140" actId="20577"/>
        <pc:sldMkLst>
          <pc:docMk/>
          <pc:sldMk cId="2818342752" sldId="273"/>
        </pc:sldMkLst>
        <pc:spChg chg="mod">
          <ac:chgData name="Lamb, Anna" userId="S::amlamb@gateschili.org::c1fcc003-dcb1-404f-a2bb-b6929ae64666" providerId="AD" clId="Web-{120C7580-6C80-1FD3-D956-73222074DC9A}" dt="2024-03-12T18:46:43.084" v="89" actId="1076"/>
          <ac:spMkLst>
            <pc:docMk/>
            <pc:sldMk cId="2818342752" sldId="273"/>
            <ac:spMk id="2" creationId="{00000000-0000-0000-0000-000000000000}"/>
          </ac:spMkLst>
        </pc:spChg>
        <pc:spChg chg="mod">
          <ac:chgData name="Lamb, Anna" userId="S::amlamb@gateschili.org::c1fcc003-dcb1-404f-a2bb-b6929ae64666" providerId="AD" clId="Web-{120C7580-6C80-1FD3-D956-73222074DC9A}" dt="2024-03-12T18:52:09.595" v="140" actId="20577"/>
          <ac:spMkLst>
            <pc:docMk/>
            <pc:sldMk cId="2818342752" sldId="273"/>
            <ac:spMk id="3" creationId="{00000000-0000-0000-0000-000000000000}"/>
          </ac:spMkLst>
        </pc:spChg>
        <pc:extLst>
          <p:ext xmlns:p="http://schemas.openxmlformats.org/presentationml/2006/main" uri="{D6D511B9-2390-475A-947B-AFAB55BFBCF1}">
            <pc226:cmChg xmlns:pc226="http://schemas.microsoft.com/office/powerpoint/2022/06/main/command" chg="mod modTsk">
              <pc226:chgData name="Lamb, Anna" userId="S::amlamb@gateschili.org::c1fcc003-dcb1-404f-a2bb-b6929ae64666" providerId="AD" clId="Web-{120C7580-6C80-1FD3-D956-73222074DC9A}" dt="2024-03-12T18:51:38.609" v="139"/>
              <pc2:cmMkLst xmlns:pc2="http://schemas.microsoft.com/office/powerpoint/2019/9/main/command">
                <pc:docMk/>
                <pc:sldMk cId="2818342752" sldId="273"/>
                <pc2:cmMk id="{E7CA82F9-42A0-4774-8336-3585E108EB2C}"/>
              </pc2:cmMkLst>
              <pc226:cmRplyChg chg="add">
                <pc226:chgData name="Lamb, Anna" userId="S::amlamb@gateschili.org::c1fcc003-dcb1-404f-a2bb-b6929ae64666" providerId="AD" clId="Web-{120C7580-6C80-1FD3-D956-73222074DC9A}" dt="2024-03-12T18:51:38.609" v="139"/>
                <pc2:cmRplyMkLst xmlns:pc2="http://schemas.microsoft.com/office/powerpoint/2019/9/main/command">
                  <pc:docMk/>
                  <pc:sldMk cId="2818342752" sldId="273"/>
                  <pc2:cmMk id="{E7CA82F9-42A0-4774-8336-3585E108EB2C}"/>
                  <pc2:cmRplyMk id="{B56E5B76-9ED2-4A75-8F27-BE5B5D635391}"/>
                </pc2:cmRplyMkLst>
              </pc226:cmRplyChg>
            </pc226:cmChg>
          </p:ext>
        </pc:extLst>
      </pc:sldChg>
    </pc:docChg>
  </pc:docChgLst>
  <pc:docChgLst>
    <pc:chgData name="Iva Petrosino" userId="68978579-b604-44af-84c8-5069050481c6" providerId="ADAL" clId="{ECCC6087-40E9-4BEA-AC92-2B139ABB1CEE}"/>
    <pc:docChg chg="undo redo custSel addSld delSld modSld">
      <pc:chgData name="Iva Petrosino" userId="68978579-b604-44af-84c8-5069050481c6" providerId="ADAL" clId="{ECCC6087-40E9-4BEA-AC92-2B139ABB1CEE}" dt="2021-03-16T17:51:25.949" v="2529" actId="1592"/>
      <pc:docMkLst>
        <pc:docMk/>
      </pc:docMkLst>
      <pc:sldChg chg="addSp delSp modSp mod setBg">
        <pc:chgData name="Iva Petrosino" userId="68978579-b604-44af-84c8-5069050481c6" providerId="ADAL" clId="{ECCC6087-40E9-4BEA-AC92-2B139ABB1CEE}" dt="2021-03-15T15:29:23.640" v="1501"/>
        <pc:sldMkLst>
          <pc:docMk/>
          <pc:sldMk cId="1318916061" sldId="260"/>
        </pc:sldMkLst>
        <pc:spChg chg="mod">
          <ac:chgData name="Iva Petrosino" userId="68978579-b604-44af-84c8-5069050481c6" providerId="ADAL" clId="{ECCC6087-40E9-4BEA-AC92-2B139ABB1CEE}" dt="2021-03-15T15:29:18.661" v="1499" actId="1076"/>
          <ac:spMkLst>
            <pc:docMk/>
            <pc:sldMk cId="1318916061" sldId="260"/>
            <ac:spMk id="3" creationId="{DDC95592-8841-414C-882A-9436B5DB6BBA}"/>
          </ac:spMkLst>
        </pc:spChg>
        <pc:spChg chg="add del">
          <ac:chgData name="Iva Petrosino" userId="68978579-b604-44af-84c8-5069050481c6" providerId="ADAL" clId="{ECCC6087-40E9-4BEA-AC92-2B139ABB1CEE}" dt="2021-03-15T15:29:23.640" v="1501"/>
          <ac:spMkLst>
            <pc:docMk/>
            <pc:sldMk cId="1318916061" sldId="260"/>
            <ac:spMk id="4" creationId="{0AEC9534-5856-428F-A14F-188C22D229E7}"/>
          </ac:spMkLst>
        </pc:spChg>
        <pc:picChg chg="mod">
          <ac:chgData name="Iva Petrosino" userId="68978579-b604-44af-84c8-5069050481c6" providerId="ADAL" clId="{ECCC6087-40E9-4BEA-AC92-2B139ABB1CEE}" dt="2021-03-15T15:28:54.955" v="1495" actId="1076"/>
          <ac:picMkLst>
            <pc:docMk/>
            <pc:sldMk cId="1318916061" sldId="260"/>
            <ac:picMk id="5" creationId="{D09D227B-22DC-4AB1-923A-26C1091124BF}"/>
          </ac:picMkLst>
        </pc:picChg>
      </pc:sldChg>
      <pc:sldChg chg="setBg">
        <pc:chgData name="Iva Petrosino" userId="68978579-b604-44af-84c8-5069050481c6" providerId="ADAL" clId="{ECCC6087-40E9-4BEA-AC92-2B139ABB1CEE}" dt="2021-03-15T15:01:43.271" v="1026"/>
        <pc:sldMkLst>
          <pc:docMk/>
          <pc:sldMk cId="95992585" sldId="262"/>
        </pc:sldMkLst>
      </pc:sldChg>
      <pc:sldChg chg="modSp mod setBg">
        <pc:chgData name="Iva Petrosino" userId="68978579-b604-44af-84c8-5069050481c6" providerId="ADAL" clId="{ECCC6087-40E9-4BEA-AC92-2B139ABB1CEE}" dt="2021-03-16T17:46:26.067" v="2465" actId="122"/>
        <pc:sldMkLst>
          <pc:docMk/>
          <pc:sldMk cId="529947310" sldId="263"/>
        </pc:sldMkLst>
        <pc:spChg chg="mod">
          <ac:chgData name="Iva Petrosino" userId="68978579-b604-44af-84c8-5069050481c6" providerId="ADAL" clId="{ECCC6087-40E9-4BEA-AC92-2B139ABB1CEE}" dt="2021-03-16T17:46:26.067" v="2465" actId="122"/>
          <ac:spMkLst>
            <pc:docMk/>
            <pc:sldMk cId="529947310" sldId="263"/>
            <ac:spMk id="3" creationId="{0C9C125E-1A73-408A-9CEF-D74A72FAA24F}"/>
          </ac:spMkLst>
        </pc:spChg>
        <pc:picChg chg="mod">
          <ac:chgData name="Iva Petrosino" userId="68978579-b604-44af-84c8-5069050481c6" providerId="ADAL" clId="{ECCC6087-40E9-4BEA-AC92-2B139ABB1CEE}" dt="2021-03-16T17:41:45.877" v="2375" actId="1076"/>
          <ac:picMkLst>
            <pc:docMk/>
            <pc:sldMk cId="529947310" sldId="263"/>
            <ac:picMk id="8" creationId="{BD45A986-A3BC-4AFD-B752-F13377325D98}"/>
          </ac:picMkLst>
        </pc:picChg>
      </pc:sldChg>
      <pc:sldChg chg="addSp delSp modSp mod">
        <pc:chgData name="Iva Petrosino" userId="68978579-b604-44af-84c8-5069050481c6" providerId="ADAL" clId="{ECCC6087-40E9-4BEA-AC92-2B139ABB1CEE}" dt="2021-03-15T15:47:12.536" v="1744" actId="1076"/>
        <pc:sldMkLst>
          <pc:docMk/>
          <pc:sldMk cId="920888955" sldId="266"/>
        </pc:sldMkLst>
        <pc:spChg chg="mod">
          <ac:chgData name="Iva Petrosino" userId="68978579-b604-44af-84c8-5069050481c6" providerId="ADAL" clId="{ECCC6087-40E9-4BEA-AC92-2B139ABB1CEE}" dt="2021-03-15T14:38:34.459" v="614" actId="20577"/>
          <ac:spMkLst>
            <pc:docMk/>
            <pc:sldMk cId="920888955" sldId="266"/>
            <ac:spMk id="3" creationId="{00000000-0000-0000-0000-000000000000}"/>
          </ac:spMkLst>
        </pc:spChg>
        <pc:picChg chg="del mod">
          <ac:chgData name="Iva Petrosino" userId="68978579-b604-44af-84c8-5069050481c6" providerId="ADAL" clId="{ECCC6087-40E9-4BEA-AC92-2B139ABB1CEE}" dt="2021-03-15T13:36:22.031" v="83" actId="478"/>
          <ac:picMkLst>
            <pc:docMk/>
            <pc:sldMk cId="920888955" sldId="266"/>
            <ac:picMk id="6" creationId="{6CAE5095-57B7-4385-94AF-536F43F07048}"/>
          </ac:picMkLst>
        </pc:picChg>
        <pc:picChg chg="add mod">
          <ac:chgData name="Iva Petrosino" userId="68978579-b604-44af-84c8-5069050481c6" providerId="ADAL" clId="{ECCC6087-40E9-4BEA-AC92-2B139ABB1CEE}" dt="2021-03-15T15:47:12.536" v="1744" actId="1076"/>
          <ac:picMkLst>
            <pc:docMk/>
            <pc:sldMk cId="920888955" sldId="266"/>
            <ac:picMk id="7" creationId="{AF68A2DA-971C-4E69-AEFC-4993088FCDB6}"/>
          </ac:picMkLst>
        </pc:picChg>
        <pc:picChg chg="mod">
          <ac:chgData name="Iva Petrosino" userId="68978579-b604-44af-84c8-5069050481c6" providerId="ADAL" clId="{ECCC6087-40E9-4BEA-AC92-2B139ABB1CEE}" dt="2021-03-15T15:47:11.401" v="1743" actId="1076"/>
          <ac:picMkLst>
            <pc:docMk/>
            <pc:sldMk cId="920888955" sldId="266"/>
            <ac:picMk id="11" creationId="{60CBB7D2-DA4B-4DA5-91F4-6A5A5A7CF400}"/>
          </ac:picMkLst>
        </pc:picChg>
      </pc:sldChg>
      <pc:sldChg chg="modSp mod setBg">
        <pc:chgData name="Iva Petrosino" userId="68978579-b604-44af-84c8-5069050481c6" providerId="ADAL" clId="{ECCC6087-40E9-4BEA-AC92-2B139ABB1CEE}" dt="2021-03-15T14:56:18.637" v="927" actId="1076"/>
        <pc:sldMkLst>
          <pc:docMk/>
          <pc:sldMk cId="2818342752" sldId="273"/>
        </pc:sldMkLst>
        <pc:spChg chg="mod">
          <ac:chgData name="Iva Petrosino" userId="68978579-b604-44af-84c8-5069050481c6" providerId="ADAL" clId="{ECCC6087-40E9-4BEA-AC92-2B139ABB1CEE}" dt="2021-03-15T14:56:03.058" v="921" actId="14100"/>
          <ac:spMkLst>
            <pc:docMk/>
            <pc:sldMk cId="2818342752" sldId="273"/>
            <ac:spMk id="3" creationId="{00000000-0000-0000-0000-000000000000}"/>
          </ac:spMkLst>
        </pc:spChg>
        <pc:picChg chg="mod">
          <ac:chgData name="Iva Petrosino" userId="68978579-b604-44af-84c8-5069050481c6" providerId="ADAL" clId="{ECCC6087-40E9-4BEA-AC92-2B139ABB1CEE}" dt="2021-03-15T14:56:18.637" v="927" actId="1076"/>
          <ac:picMkLst>
            <pc:docMk/>
            <pc:sldMk cId="2818342752" sldId="273"/>
            <ac:picMk id="4" creationId="{9DE2B7BD-98F4-4D7E-8088-273F82FA1465}"/>
          </ac:picMkLst>
        </pc:picChg>
        <pc:picChg chg="mod">
          <ac:chgData name="Iva Petrosino" userId="68978579-b604-44af-84c8-5069050481c6" providerId="ADAL" clId="{ECCC6087-40E9-4BEA-AC92-2B139ABB1CEE}" dt="2021-03-15T14:56:14.853" v="926" actId="1076"/>
          <ac:picMkLst>
            <pc:docMk/>
            <pc:sldMk cId="2818342752" sldId="273"/>
            <ac:picMk id="5" creationId="{9C86866C-A30B-4249-9561-46676FBBB710}"/>
          </ac:picMkLst>
        </pc:picChg>
      </pc:sldChg>
      <pc:sldChg chg="modSp mod">
        <pc:chgData name="Iva Petrosino" userId="68978579-b604-44af-84c8-5069050481c6" providerId="ADAL" clId="{ECCC6087-40E9-4BEA-AC92-2B139ABB1CEE}" dt="2021-03-15T14:35:34.325" v="609" actId="20577"/>
        <pc:sldMkLst>
          <pc:docMk/>
          <pc:sldMk cId="3619191033" sldId="278"/>
        </pc:sldMkLst>
        <pc:spChg chg="mod">
          <ac:chgData name="Iva Petrosino" userId="68978579-b604-44af-84c8-5069050481c6" providerId="ADAL" clId="{ECCC6087-40E9-4BEA-AC92-2B139ABB1CEE}" dt="2021-03-15T14:35:34.325" v="609" actId="20577"/>
          <ac:spMkLst>
            <pc:docMk/>
            <pc:sldMk cId="3619191033" sldId="278"/>
            <ac:spMk id="4099" creationId="{00000000-0000-0000-0000-000000000000}"/>
          </ac:spMkLst>
        </pc:spChg>
      </pc:sldChg>
      <pc:sldChg chg="addSp delSp modSp mod">
        <pc:chgData name="Iva Petrosino" userId="68978579-b604-44af-84c8-5069050481c6" providerId="ADAL" clId="{ECCC6087-40E9-4BEA-AC92-2B139ABB1CEE}" dt="2021-03-16T16:19:14.343" v="1817" actId="404"/>
        <pc:sldMkLst>
          <pc:docMk/>
          <pc:sldMk cId="1283133859" sldId="326"/>
        </pc:sldMkLst>
        <pc:spChg chg="add mod">
          <ac:chgData name="Iva Petrosino" userId="68978579-b604-44af-84c8-5069050481c6" providerId="ADAL" clId="{ECCC6087-40E9-4BEA-AC92-2B139ABB1CEE}" dt="2021-03-15T13:34:02.199" v="57" actId="1076"/>
          <ac:spMkLst>
            <pc:docMk/>
            <pc:sldMk cId="1283133859" sldId="326"/>
            <ac:spMk id="2" creationId="{AD687255-A669-4783-83E4-9D4CD0EBDA27}"/>
          </ac:spMkLst>
        </pc:spChg>
        <pc:spChg chg="mod">
          <ac:chgData name="Iva Petrosino" userId="68978579-b604-44af-84c8-5069050481c6" providerId="ADAL" clId="{ECCC6087-40E9-4BEA-AC92-2B139ABB1CEE}" dt="2021-03-16T16:19:14.343" v="1817" actId="404"/>
          <ac:spMkLst>
            <pc:docMk/>
            <pc:sldMk cId="1283133859" sldId="326"/>
            <ac:spMk id="4" creationId="{64BEE5EC-D588-4841-940F-05C12D7B6267}"/>
          </ac:spMkLst>
        </pc:spChg>
        <pc:spChg chg="add mod">
          <ac:chgData name="Iva Petrosino" userId="68978579-b604-44af-84c8-5069050481c6" providerId="ADAL" clId="{ECCC6087-40E9-4BEA-AC92-2B139ABB1CEE}" dt="2021-03-15T13:39:47.651" v="143" actId="1076"/>
          <ac:spMkLst>
            <pc:docMk/>
            <pc:sldMk cId="1283133859" sldId="326"/>
            <ac:spMk id="9" creationId="{2D9B8EA9-2AE5-4534-9359-015FCDC71635}"/>
          </ac:spMkLst>
        </pc:spChg>
        <pc:picChg chg="mod ord">
          <ac:chgData name="Iva Petrosino" userId="68978579-b604-44af-84c8-5069050481c6" providerId="ADAL" clId="{ECCC6087-40E9-4BEA-AC92-2B139ABB1CEE}" dt="2021-03-15T14:57:31.322" v="946" actId="167"/>
          <ac:picMkLst>
            <pc:docMk/>
            <pc:sldMk cId="1283133859" sldId="326"/>
            <ac:picMk id="7" creationId="{2F1E22A9-5079-4763-8236-40DC66EA847F}"/>
          </ac:picMkLst>
        </pc:picChg>
        <pc:picChg chg="mod ord">
          <ac:chgData name="Iva Petrosino" userId="68978579-b604-44af-84c8-5069050481c6" providerId="ADAL" clId="{ECCC6087-40E9-4BEA-AC92-2B139ABB1CEE}" dt="2021-03-15T14:57:45.375" v="952" actId="167"/>
          <ac:picMkLst>
            <pc:docMk/>
            <pc:sldMk cId="1283133859" sldId="326"/>
            <ac:picMk id="8" creationId="{0B2CA9D4-C6EF-4826-8647-0C91E3AC5739}"/>
          </ac:picMkLst>
        </pc:picChg>
        <pc:picChg chg="add del ord">
          <ac:chgData name="Iva Petrosino" userId="68978579-b604-44af-84c8-5069050481c6" providerId="ADAL" clId="{ECCC6087-40E9-4BEA-AC92-2B139ABB1CEE}" dt="2021-03-15T14:57:46.031" v="953" actId="478"/>
          <ac:picMkLst>
            <pc:docMk/>
            <pc:sldMk cId="1283133859" sldId="326"/>
            <ac:picMk id="10" creationId="{22FDB5C6-48F4-4E43-83CF-B3097EBC33B6}"/>
          </ac:picMkLst>
        </pc:picChg>
        <pc:picChg chg="add del">
          <ac:chgData name="Iva Petrosino" userId="68978579-b604-44af-84c8-5069050481c6" providerId="ADAL" clId="{ECCC6087-40E9-4BEA-AC92-2B139ABB1CEE}" dt="2021-03-15T14:57:32.150" v="947" actId="478"/>
          <ac:picMkLst>
            <pc:docMk/>
            <pc:sldMk cId="1283133859" sldId="326"/>
            <ac:picMk id="11" creationId="{215DE513-206F-4BCF-A714-56ECF30AE092}"/>
          </ac:picMkLst>
        </pc:picChg>
      </pc:sldChg>
      <pc:sldChg chg="addSp delSp modSp mod setBg">
        <pc:chgData name="Iva Petrosino" userId="68978579-b604-44af-84c8-5069050481c6" providerId="ADAL" clId="{ECCC6087-40E9-4BEA-AC92-2B139ABB1CEE}" dt="2021-03-15T15:47:41.307" v="1747" actId="1076"/>
        <pc:sldMkLst>
          <pc:docMk/>
          <pc:sldMk cId="2516392839" sldId="341"/>
        </pc:sldMkLst>
        <pc:spChg chg="add del">
          <ac:chgData name="Iva Petrosino" userId="68978579-b604-44af-84c8-5069050481c6" providerId="ADAL" clId="{ECCC6087-40E9-4BEA-AC92-2B139ABB1CEE}" dt="2021-03-15T13:40:23.127" v="154" actId="478"/>
          <ac:spMkLst>
            <pc:docMk/>
            <pc:sldMk cId="2516392839" sldId="341"/>
            <ac:spMk id="6" creationId="{3A3C779A-7A72-42AA-8093-BD9F7934C122}"/>
          </ac:spMkLst>
        </pc:spChg>
        <pc:spChg chg="add del mod">
          <ac:chgData name="Iva Petrosino" userId="68978579-b604-44af-84c8-5069050481c6" providerId="ADAL" clId="{ECCC6087-40E9-4BEA-AC92-2B139ABB1CEE}" dt="2021-03-15T13:40:23.127" v="154" actId="478"/>
          <ac:spMkLst>
            <pc:docMk/>
            <pc:sldMk cId="2516392839" sldId="341"/>
            <ac:spMk id="9" creationId="{D140E324-6C38-48F8-BB09-4529662CF0F6}"/>
          </ac:spMkLst>
        </pc:spChg>
        <pc:spChg chg="add">
          <ac:chgData name="Iva Petrosino" userId="68978579-b604-44af-84c8-5069050481c6" providerId="ADAL" clId="{ECCC6087-40E9-4BEA-AC92-2B139ABB1CEE}" dt="2021-03-15T13:40:23.934" v="155"/>
          <ac:spMkLst>
            <pc:docMk/>
            <pc:sldMk cId="2516392839" sldId="341"/>
            <ac:spMk id="12" creationId="{DEF42B9F-32E1-4399-8811-D2FF779389F1}"/>
          </ac:spMkLst>
        </pc:spChg>
        <pc:spChg chg="add">
          <ac:chgData name="Iva Petrosino" userId="68978579-b604-44af-84c8-5069050481c6" providerId="ADAL" clId="{ECCC6087-40E9-4BEA-AC92-2B139ABB1CEE}" dt="2021-03-15T13:40:23.934" v="155"/>
          <ac:spMkLst>
            <pc:docMk/>
            <pc:sldMk cId="2516392839" sldId="341"/>
            <ac:spMk id="13" creationId="{2C624991-F060-4B24-9466-37864BAB7E0A}"/>
          </ac:spMkLst>
        </pc:spChg>
        <pc:picChg chg="del">
          <ac:chgData name="Iva Petrosino" userId="68978579-b604-44af-84c8-5069050481c6" providerId="ADAL" clId="{ECCC6087-40E9-4BEA-AC92-2B139ABB1CEE}" dt="2021-03-15T13:40:23.127" v="154" actId="478"/>
          <ac:picMkLst>
            <pc:docMk/>
            <pc:sldMk cId="2516392839" sldId="341"/>
            <ac:picMk id="7" creationId="{6CD02FD4-8E7A-4BD8-8320-6524D6D0ECB6}"/>
          </ac:picMkLst>
        </pc:picChg>
        <pc:picChg chg="del">
          <ac:chgData name="Iva Petrosino" userId="68978579-b604-44af-84c8-5069050481c6" providerId="ADAL" clId="{ECCC6087-40E9-4BEA-AC92-2B139ABB1CEE}" dt="2021-03-15T13:40:23.127" v="154" actId="478"/>
          <ac:picMkLst>
            <pc:docMk/>
            <pc:sldMk cId="2516392839" sldId="341"/>
            <ac:picMk id="8" creationId="{57FC0F74-6090-442E-B3F3-239370463722}"/>
          </ac:picMkLst>
        </pc:picChg>
        <pc:picChg chg="add mod">
          <ac:chgData name="Iva Petrosino" userId="68978579-b604-44af-84c8-5069050481c6" providerId="ADAL" clId="{ECCC6087-40E9-4BEA-AC92-2B139ABB1CEE}" dt="2021-03-15T15:47:41.307" v="1747" actId="1076"/>
          <ac:picMkLst>
            <pc:docMk/>
            <pc:sldMk cId="2516392839" sldId="341"/>
            <ac:picMk id="10" creationId="{BF637919-BB2D-48D6-94E2-9E5D542F2104}"/>
          </ac:picMkLst>
        </pc:picChg>
        <pc:picChg chg="add mod">
          <ac:chgData name="Iva Petrosino" userId="68978579-b604-44af-84c8-5069050481c6" providerId="ADAL" clId="{ECCC6087-40E9-4BEA-AC92-2B139ABB1CEE}" dt="2021-03-15T15:47:41.307" v="1747" actId="1076"/>
          <ac:picMkLst>
            <pc:docMk/>
            <pc:sldMk cId="2516392839" sldId="341"/>
            <ac:picMk id="11" creationId="{312A3E42-9060-48E0-AB2F-5E413B7D62DE}"/>
          </ac:picMkLst>
        </pc:picChg>
      </pc:sldChg>
      <pc:sldChg chg="addSp delSp modSp mod setBg">
        <pc:chgData name="Iva Petrosino" userId="68978579-b604-44af-84c8-5069050481c6" providerId="ADAL" clId="{ECCC6087-40E9-4BEA-AC92-2B139ABB1CEE}" dt="2021-03-15T14:53:43.384" v="893" actId="5793"/>
        <pc:sldMkLst>
          <pc:docMk/>
          <pc:sldMk cId="2496103626" sldId="344"/>
        </pc:sldMkLst>
        <pc:spChg chg="mod ord">
          <ac:chgData name="Iva Petrosino" userId="68978579-b604-44af-84c8-5069050481c6" providerId="ADAL" clId="{ECCC6087-40E9-4BEA-AC92-2B139ABB1CEE}" dt="2021-03-15T13:37:07.012" v="95" actId="167"/>
          <ac:spMkLst>
            <pc:docMk/>
            <pc:sldMk cId="2496103626" sldId="344"/>
            <ac:spMk id="3" creationId="{28CE4C25-D1E0-48D9-AE25-02CB0377C135}"/>
          </ac:spMkLst>
        </pc:spChg>
        <pc:spChg chg="mod">
          <ac:chgData name="Iva Petrosino" userId="68978579-b604-44af-84c8-5069050481c6" providerId="ADAL" clId="{ECCC6087-40E9-4BEA-AC92-2B139ABB1CEE}" dt="2021-03-15T14:53:43.384" v="893" actId="5793"/>
          <ac:spMkLst>
            <pc:docMk/>
            <pc:sldMk cId="2496103626" sldId="344"/>
            <ac:spMk id="4" creationId="{E5CA664A-8960-4F7C-B37C-27CED1755EE9}"/>
          </ac:spMkLst>
        </pc:spChg>
        <pc:spChg chg="add del mod">
          <ac:chgData name="Iva Petrosino" userId="68978579-b604-44af-84c8-5069050481c6" providerId="ADAL" clId="{ECCC6087-40E9-4BEA-AC92-2B139ABB1CEE}" dt="2021-03-15T13:37:10.977" v="97" actId="478"/>
          <ac:spMkLst>
            <pc:docMk/>
            <pc:sldMk cId="2496103626" sldId="344"/>
            <ac:spMk id="7" creationId="{55DE9F09-688A-4D4E-858E-F3B32F53FEFD}"/>
          </ac:spMkLst>
        </pc:spChg>
        <pc:spChg chg="add del mod">
          <ac:chgData name="Iva Petrosino" userId="68978579-b604-44af-84c8-5069050481c6" providerId="ADAL" clId="{ECCC6087-40E9-4BEA-AC92-2B139ABB1CEE}" dt="2021-03-15T13:37:46.588" v="107" actId="478"/>
          <ac:spMkLst>
            <pc:docMk/>
            <pc:sldMk cId="2496103626" sldId="344"/>
            <ac:spMk id="8" creationId="{72A076B3-DE4D-4D5E-BB0B-6B5E1963D82D}"/>
          </ac:spMkLst>
        </pc:spChg>
        <pc:picChg chg="mod ord">
          <ac:chgData name="Iva Petrosino" userId="68978579-b604-44af-84c8-5069050481c6" providerId="ADAL" clId="{ECCC6087-40E9-4BEA-AC92-2B139ABB1CEE}" dt="2021-03-15T13:38:07.167" v="113" actId="1076"/>
          <ac:picMkLst>
            <pc:docMk/>
            <pc:sldMk cId="2496103626" sldId="344"/>
            <ac:picMk id="5" creationId="{50FFCF1C-87A9-4B92-BDF9-C6509D6B4475}"/>
          </ac:picMkLst>
        </pc:picChg>
        <pc:picChg chg="mod">
          <ac:chgData name="Iva Petrosino" userId="68978579-b604-44af-84c8-5069050481c6" providerId="ADAL" clId="{ECCC6087-40E9-4BEA-AC92-2B139ABB1CEE}" dt="2021-03-15T13:37:56.068" v="111" actId="1076"/>
          <ac:picMkLst>
            <pc:docMk/>
            <pc:sldMk cId="2496103626" sldId="344"/>
            <ac:picMk id="6" creationId="{7E8957E8-AEF6-4EEF-8888-4302FFB96235}"/>
          </ac:picMkLst>
        </pc:picChg>
      </pc:sldChg>
      <pc:sldChg chg="setBg">
        <pc:chgData name="Iva Petrosino" userId="68978579-b604-44af-84c8-5069050481c6" providerId="ADAL" clId="{ECCC6087-40E9-4BEA-AC92-2B139ABB1CEE}" dt="2021-03-15T15:18:07.690" v="1356"/>
        <pc:sldMkLst>
          <pc:docMk/>
          <pc:sldMk cId="2102811197" sldId="361"/>
        </pc:sldMkLst>
      </pc:sldChg>
      <pc:sldChg chg="modSp mod">
        <pc:chgData name="Iva Petrosino" userId="68978579-b604-44af-84c8-5069050481c6" providerId="ADAL" clId="{ECCC6087-40E9-4BEA-AC92-2B139ABB1CEE}" dt="2021-03-16T17:46:16.587" v="2463" actId="122"/>
        <pc:sldMkLst>
          <pc:docMk/>
          <pc:sldMk cId="3993877401" sldId="370"/>
        </pc:sldMkLst>
        <pc:spChg chg="mod">
          <ac:chgData name="Iva Petrosino" userId="68978579-b604-44af-84c8-5069050481c6" providerId="ADAL" clId="{ECCC6087-40E9-4BEA-AC92-2B139ABB1CEE}" dt="2021-03-16T17:46:16.587" v="2463" actId="122"/>
          <ac:spMkLst>
            <pc:docMk/>
            <pc:sldMk cId="3993877401" sldId="370"/>
            <ac:spMk id="3" creationId="{CCC82211-F496-4EE5-AF3D-73ABB9EA4142}"/>
          </ac:spMkLst>
        </pc:spChg>
      </pc:sldChg>
      <pc:sldChg chg="addSp delSp modSp mod">
        <pc:chgData name="Iva Petrosino" userId="68978579-b604-44af-84c8-5069050481c6" providerId="ADAL" clId="{ECCC6087-40E9-4BEA-AC92-2B139ABB1CEE}" dt="2021-03-15T15:42:25.552" v="1688" actId="20577"/>
        <pc:sldMkLst>
          <pc:docMk/>
          <pc:sldMk cId="1815222604" sldId="383"/>
        </pc:sldMkLst>
        <pc:spChg chg="mod">
          <ac:chgData name="Iva Petrosino" userId="68978579-b604-44af-84c8-5069050481c6" providerId="ADAL" clId="{ECCC6087-40E9-4BEA-AC92-2B139ABB1CEE}" dt="2021-03-15T15:42:25.552" v="1688" actId="20577"/>
          <ac:spMkLst>
            <pc:docMk/>
            <pc:sldMk cId="1815222604" sldId="383"/>
            <ac:spMk id="3" creationId="{868709C9-559A-4CC9-9072-3F925F59E179}"/>
          </ac:spMkLst>
        </pc:spChg>
        <pc:picChg chg="add mod">
          <ac:chgData name="Iva Petrosino" userId="68978579-b604-44af-84c8-5069050481c6" providerId="ADAL" clId="{ECCC6087-40E9-4BEA-AC92-2B139ABB1CEE}" dt="2021-03-15T15:12:35.868" v="1225" actId="1076"/>
          <ac:picMkLst>
            <pc:docMk/>
            <pc:sldMk cId="1815222604" sldId="383"/>
            <ac:picMk id="5" creationId="{E7A6055D-97CB-467B-9E21-5C9A689B5CEA}"/>
          </ac:picMkLst>
        </pc:picChg>
        <pc:picChg chg="del">
          <ac:chgData name="Iva Petrosino" userId="68978579-b604-44af-84c8-5069050481c6" providerId="ADAL" clId="{ECCC6087-40E9-4BEA-AC92-2B139ABB1CEE}" dt="2021-03-15T13:31:26.279" v="0" actId="478"/>
          <ac:picMkLst>
            <pc:docMk/>
            <pc:sldMk cId="1815222604" sldId="383"/>
            <ac:picMk id="10" creationId="{725B654F-1303-445C-BFE7-F683CE4FC66A}"/>
          </ac:picMkLst>
        </pc:picChg>
      </pc:sldChg>
      <pc:sldChg chg="modSp mod">
        <pc:chgData name="Iva Petrosino" userId="68978579-b604-44af-84c8-5069050481c6" providerId="ADAL" clId="{ECCC6087-40E9-4BEA-AC92-2B139ABB1CEE}" dt="2021-03-16T17:50:19.532" v="2527" actId="14100"/>
        <pc:sldMkLst>
          <pc:docMk/>
          <pc:sldMk cId="1556551508" sldId="394"/>
        </pc:sldMkLst>
        <pc:spChg chg="mod">
          <ac:chgData name="Iva Petrosino" userId="68978579-b604-44af-84c8-5069050481c6" providerId="ADAL" clId="{ECCC6087-40E9-4BEA-AC92-2B139ABB1CEE}" dt="2021-03-16T17:50:19.532" v="2527" actId="14100"/>
          <ac:spMkLst>
            <pc:docMk/>
            <pc:sldMk cId="1556551508" sldId="394"/>
            <ac:spMk id="10" creationId="{4975CF4F-A1B9-4DF1-B1E8-757EBB0275FF}"/>
          </ac:spMkLst>
        </pc:spChg>
      </pc:sldChg>
      <pc:sldChg chg="addSp modSp mod">
        <pc:chgData name="Iva Petrosino" userId="68978579-b604-44af-84c8-5069050481c6" providerId="ADAL" clId="{ECCC6087-40E9-4BEA-AC92-2B139ABB1CEE}" dt="2021-03-16T17:39:31.555" v="2291" actId="14100"/>
        <pc:sldMkLst>
          <pc:docMk/>
          <pc:sldMk cId="3605748945" sldId="404"/>
        </pc:sldMkLst>
        <pc:spChg chg="mod">
          <ac:chgData name="Iva Petrosino" userId="68978579-b604-44af-84c8-5069050481c6" providerId="ADAL" clId="{ECCC6087-40E9-4BEA-AC92-2B139ABB1CEE}" dt="2021-03-15T14:26:27.789" v="491" actId="20577"/>
          <ac:spMkLst>
            <pc:docMk/>
            <pc:sldMk cId="3605748945" sldId="404"/>
            <ac:spMk id="2" creationId="{00000000-0000-0000-0000-000000000000}"/>
          </ac:spMkLst>
        </pc:spChg>
        <pc:spChg chg="mod">
          <ac:chgData name="Iva Petrosino" userId="68978579-b604-44af-84c8-5069050481c6" providerId="ADAL" clId="{ECCC6087-40E9-4BEA-AC92-2B139ABB1CEE}" dt="2021-03-16T17:39:31.555" v="2291" actId="14100"/>
          <ac:spMkLst>
            <pc:docMk/>
            <pc:sldMk cId="3605748945" sldId="404"/>
            <ac:spMk id="3" creationId="{A881B474-88B3-46DD-B077-40C83400CCE4}"/>
          </ac:spMkLst>
        </pc:spChg>
        <pc:spChg chg="add mod">
          <ac:chgData name="Iva Petrosino" userId="68978579-b604-44af-84c8-5069050481c6" providerId="ADAL" clId="{ECCC6087-40E9-4BEA-AC92-2B139ABB1CEE}" dt="2021-03-15T14:34:01.878" v="587" actId="20577"/>
          <ac:spMkLst>
            <pc:docMk/>
            <pc:sldMk cId="3605748945" sldId="404"/>
            <ac:spMk id="4" creationId="{06091898-7A25-4EB2-8CDB-334928E78D0F}"/>
          </ac:spMkLst>
        </pc:spChg>
        <pc:spChg chg="add mod">
          <ac:chgData name="Iva Petrosino" userId="68978579-b604-44af-84c8-5069050481c6" providerId="ADAL" clId="{ECCC6087-40E9-4BEA-AC92-2B139ABB1CEE}" dt="2021-03-15T14:27:11.985" v="515" actId="12788"/>
          <ac:spMkLst>
            <pc:docMk/>
            <pc:sldMk cId="3605748945" sldId="404"/>
            <ac:spMk id="5" creationId="{773C93C1-A59D-43E8-B152-ABA958210689}"/>
          </ac:spMkLst>
        </pc:spChg>
        <pc:picChg chg="add mod">
          <ac:chgData name="Iva Petrosino" userId="68978579-b604-44af-84c8-5069050481c6" providerId="ADAL" clId="{ECCC6087-40E9-4BEA-AC92-2B139ABB1CEE}" dt="2021-03-15T15:14:13.171" v="1283" actId="1076"/>
          <ac:picMkLst>
            <pc:docMk/>
            <pc:sldMk cId="3605748945" sldId="404"/>
            <ac:picMk id="7" creationId="{BC1672FC-FBB0-4A88-9B32-5FAF1D032595}"/>
          </ac:picMkLst>
        </pc:picChg>
        <pc:picChg chg="add mod">
          <ac:chgData name="Iva Petrosino" userId="68978579-b604-44af-84c8-5069050481c6" providerId="ADAL" clId="{ECCC6087-40E9-4BEA-AC92-2B139ABB1CEE}" dt="2021-03-15T15:14:13.171" v="1283" actId="1076"/>
          <ac:picMkLst>
            <pc:docMk/>
            <pc:sldMk cId="3605748945" sldId="404"/>
            <ac:picMk id="9" creationId="{F2CA3964-F584-4D28-B235-D42A465B8A35}"/>
          </ac:picMkLst>
        </pc:picChg>
        <pc:picChg chg="add mod">
          <ac:chgData name="Iva Petrosino" userId="68978579-b604-44af-84c8-5069050481c6" providerId="ADAL" clId="{ECCC6087-40E9-4BEA-AC92-2B139ABB1CEE}" dt="2021-03-15T15:14:13.171" v="1283" actId="1076"/>
          <ac:picMkLst>
            <pc:docMk/>
            <pc:sldMk cId="3605748945" sldId="404"/>
            <ac:picMk id="11" creationId="{AAE86A44-063F-4CCA-806A-3A3F35D1D08C}"/>
          </ac:picMkLst>
        </pc:picChg>
      </pc:sldChg>
      <pc:sldChg chg="modSp mod">
        <pc:chgData name="Iva Petrosino" userId="68978579-b604-44af-84c8-5069050481c6" providerId="ADAL" clId="{ECCC6087-40E9-4BEA-AC92-2B139ABB1CEE}" dt="2021-03-15T15:14:00.406" v="1281" actId="20577"/>
        <pc:sldMkLst>
          <pc:docMk/>
          <pc:sldMk cId="1697018061" sldId="405"/>
        </pc:sldMkLst>
        <pc:spChg chg="mod">
          <ac:chgData name="Iva Petrosino" userId="68978579-b604-44af-84c8-5069050481c6" providerId="ADAL" clId="{ECCC6087-40E9-4BEA-AC92-2B139ABB1CEE}" dt="2021-03-15T15:14:00.406" v="1281" actId="20577"/>
          <ac:spMkLst>
            <pc:docMk/>
            <pc:sldMk cId="1697018061" sldId="405"/>
            <ac:spMk id="2" creationId="{00000000-0000-0000-0000-000000000000}"/>
          </ac:spMkLst>
        </pc:spChg>
      </pc:sldChg>
      <pc:sldChg chg="modSp mod">
        <pc:chgData name="Iva Petrosino" userId="68978579-b604-44af-84c8-5069050481c6" providerId="ADAL" clId="{ECCC6087-40E9-4BEA-AC92-2B139ABB1CEE}" dt="2021-03-15T13:38:14.267" v="114" actId="1076"/>
        <pc:sldMkLst>
          <pc:docMk/>
          <pc:sldMk cId="3642675262" sldId="473"/>
        </pc:sldMkLst>
        <pc:spChg chg="mod">
          <ac:chgData name="Iva Petrosino" userId="68978579-b604-44af-84c8-5069050481c6" providerId="ADAL" clId="{ECCC6087-40E9-4BEA-AC92-2B139ABB1CEE}" dt="2021-03-15T13:38:14.267" v="114" actId="1076"/>
          <ac:spMkLst>
            <pc:docMk/>
            <pc:sldMk cId="3642675262" sldId="473"/>
            <ac:spMk id="2" creationId="{00000000-0000-0000-0000-000000000000}"/>
          </ac:spMkLst>
        </pc:spChg>
      </pc:sldChg>
      <pc:sldChg chg="modSp mod">
        <pc:chgData name="Iva Petrosino" userId="68978579-b604-44af-84c8-5069050481c6" providerId="ADAL" clId="{ECCC6087-40E9-4BEA-AC92-2B139ABB1CEE}" dt="2021-03-16T17:46:11.523" v="2462" actId="122"/>
        <pc:sldMkLst>
          <pc:docMk/>
          <pc:sldMk cId="1871093992" sldId="486"/>
        </pc:sldMkLst>
        <pc:spChg chg="mod">
          <ac:chgData name="Iva Petrosino" userId="68978579-b604-44af-84c8-5069050481c6" providerId="ADAL" clId="{ECCC6087-40E9-4BEA-AC92-2B139ABB1CEE}" dt="2021-03-15T15:07:52.574" v="1212" actId="1076"/>
          <ac:spMkLst>
            <pc:docMk/>
            <pc:sldMk cId="1871093992" sldId="486"/>
            <ac:spMk id="2" creationId="{00000000-0000-0000-0000-000000000000}"/>
          </ac:spMkLst>
        </pc:spChg>
        <pc:spChg chg="mod">
          <ac:chgData name="Iva Petrosino" userId="68978579-b604-44af-84c8-5069050481c6" providerId="ADAL" clId="{ECCC6087-40E9-4BEA-AC92-2B139ABB1CEE}" dt="2021-03-16T17:46:11.523" v="2462" actId="122"/>
          <ac:spMkLst>
            <pc:docMk/>
            <pc:sldMk cId="1871093992" sldId="486"/>
            <ac:spMk id="8" creationId="{00C3A903-0212-4EDF-8CCD-381111BFA1E5}"/>
          </ac:spMkLst>
        </pc:spChg>
      </pc:sldChg>
      <pc:sldChg chg="modSp mod">
        <pc:chgData name="Iva Petrosino" userId="68978579-b604-44af-84c8-5069050481c6" providerId="ADAL" clId="{ECCC6087-40E9-4BEA-AC92-2B139ABB1CEE}" dt="2021-03-15T15:08:10.014" v="1217" actId="1076"/>
        <pc:sldMkLst>
          <pc:docMk/>
          <pc:sldMk cId="1294078165" sldId="495"/>
        </pc:sldMkLst>
        <pc:spChg chg="mod">
          <ac:chgData name="Iva Petrosino" userId="68978579-b604-44af-84c8-5069050481c6" providerId="ADAL" clId="{ECCC6087-40E9-4BEA-AC92-2B139ABB1CEE}" dt="2021-03-15T15:07:58.061" v="1213" actId="1076"/>
          <ac:spMkLst>
            <pc:docMk/>
            <pc:sldMk cId="1294078165" sldId="495"/>
            <ac:spMk id="2" creationId="{00000000-0000-0000-0000-000000000000}"/>
          </ac:spMkLst>
        </pc:spChg>
        <pc:spChg chg="mod">
          <ac:chgData name="Iva Petrosino" userId="68978579-b604-44af-84c8-5069050481c6" providerId="ADAL" clId="{ECCC6087-40E9-4BEA-AC92-2B139ABB1CEE}" dt="2021-03-15T15:08:10.014" v="1217" actId="1076"/>
          <ac:spMkLst>
            <pc:docMk/>
            <pc:sldMk cId="1294078165" sldId="495"/>
            <ac:spMk id="6" creationId="{4246BC0E-2C46-4835-AC45-C28B83C86BB4}"/>
          </ac:spMkLst>
        </pc:spChg>
        <pc:graphicFrameChg chg="mod">
          <ac:chgData name="Iva Petrosino" userId="68978579-b604-44af-84c8-5069050481c6" providerId="ADAL" clId="{ECCC6087-40E9-4BEA-AC92-2B139ABB1CEE}" dt="2021-03-15T15:08:08.186" v="1216" actId="1076"/>
          <ac:graphicFrameMkLst>
            <pc:docMk/>
            <pc:sldMk cId="1294078165" sldId="495"/>
            <ac:graphicFrameMk id="5" creationId="{85D7911F-8830-4A06-8E8B-5C8186B81496}"/>
          </ac:graphicFrameMkLst>
        </pc:graphicFrameChg>
      </pc:sldChg>
      <pc:sldChg chg="addSp modSp mod">
        <pc:chgData name="Iva Petrosino" userId="68978579-b604-44af-84c8-5069050481c6" providerId="ADAL" clId="{ECCC6087-40E9-4BEA-AC92-2B139ABB1CEE}" dt="2021-03-15T15:23:41.708" v="1444" actId="12788"/>
        <pc:sldMkLst>
          <pc:docMk/>
          <pc:sldMk cId="2197216649" sldId="503"/>
        </pc:sldMkLst>
        <pc:spChg chg="mod">
          <ac:chgData name="Iva Petrosino" userId="68978579-b604-44af-84c8-5069050481c6" providerId="ADAL" clId="{ECCC6087-40E9-4BEA-AC92-2B139ABB1CEE}" dt="2021-03-15T15:23:41.708" v="1444" actId="12788"/>
          <ac:spMkLst>
            <pc:docMk/>
            <pc:sldMk cId="2197216649" sldId="503"/>
            <ac:spMk id="10" creationId="{4975CF4F-A1B9-4DF1-B1E8-757EBB0275FF}"/>
          </ac:spMkLst>
        </pc:spChg>
        <pc:picChg chg="add mod">
          <ac:chgData name="Iva Petrosino" userId="68978579-b604-44af-84c8-5069050481c6" providerId="ADAL" clId="{ECCC6087-40E9-4BEA-AC92-2B139ABB1CEE}" dt="2021-03-15T14:45:35.033" v="729" actId="1036"/>
          <ac:picMkLst>
            <pc:docMk/>
            <pc:sldMk cId="2197216649" sldId="503"/>
            <ac:picMk id="3" creationId="{3FE7FAC1-B186-4BB9-B9DC-DD66FC21F9FB}"/>
          </ac:picMkLst>
        </pc:picChg>
        <pc:picChg chg="add mod">
          <ac:chgData name="Iva Petrosino" userId="68978579-b604-44af-84c8-5069050481c6" providerId="ADAL" clId="{ECCC6087-40E9-4BEA-AC92-2B139ABB1CEE}" dt="2021-03-15T14:45:35.033" v="729" actId="1036"/>
          <ac:picMkLst>
            <pc:docMk/>
            <pc:sldMk cId="2197216649" sldId="503"/>
            <ac:picMk id="5" creationId="{1CFD14A9-BA63-4876-8F7F-991C17373D82}"/>
          </ac:picMkLst>
        </pc:picChg>
      </pc:sldChg>
      <pc:sldChg chg="addSp delSp modSp mod">
        <pc:chgData name="Iva Petrosino" userId="68978579-b604-44af-84c8-5069050481c6" providerId="ADAL" clId="{ECCC6087-40E9-4BEA-AC92-2B139ABB1CEE}" dt="2021-03-16T16:18:08.349" v="1803" actId="122"/>
        <pc:sldMkLst>
          <pc:docMk/>
          <pc:sldMk cId="4102787814" sldId="504"/>
        </pc:sldMkLst>
        <pc:spChg chg="add mod">
          <ac:chgData name="Iva Petrosino" userId="68978579-b604-44af-84c8-5069050481c6" providerId="ADAL" clId="{ECCC6087-40E9-4BEA-AC92-2B139ABB1CEE}" dt="2021-03-16T16:18:08.349" v="1803" actId="122"/>
          <ac:spMkLst>
            <pc:docMk/>
            <pc:sldMk cId="4102787814" sldId="504"/>
            <ac:spMk id="2" creationId="{CE9A36D8-B5D7-46D2-A485-464776CD00CB}"/>
          </ac:spMkLst>
        </pc:spChg>
        <pc:spChg chg="mod">
          <ac:chgData name="Iva Petrosino" userId="68978579-b604-44af-84c8-5069050481c6" providerId="ADAL" clId="{ECCC6087-40E9-4BEA-AC92-2B139ABB1CEE}" dt="2021-03-15T15:21:21.591" v="1401" actId="14100"/>
          <ac:spMkLst>
            <pc:docMk/>
            <pc:sldMk cId="4102787814" sldId="504"/>
            <ac:spMk id="10" creationId="{4975CF4F-A1B9-4DF1-B1E8-757EBB0275FF}"/>
          </ac:spMkLst>
        </pc:spChg>
        <pc:spChg chg="add mod">
          <ac:chgData name="Iva Petrosino" userId="68978579-b604-44af-84c8-5069050481c6" providerId="ADAL" clId="{ECCC6087-40E9-4BEA-AC92-2B139ABB1CEE}" dt="2021-03-15T15:23:18.185" v="1440" actId="207"/>
          <ac:spMkLst>
            <pc:docMk/>
            <pc:sldMk cId="4102787814" sldId="504"/>
            <ac:spMk id="11" creationId="{F1AAE975-A852-4FFD-B525-6500B0699F64}"/>
          </ac:spMkLst>
        </pc:spChg>
        <pc:spChg chg="add del mod">
          <ac:chgData name="Iva Petrosino" userId="68978579-b604-44af-84c8-5069050481c6" providerId="ADAL" clId="{ECCC6087-40E9-4BEA-AC92-2B139ABB1CEE}" dt="2021-03-15T15:21:34.374" v="1412" actId="113"/>
          <ac:spMkLst>
            <pc:docMk/>
            <pc:sldMk cId="4102787814" sldId="504"/>
            <ac:spMk id="12" creationId="{4C700E35-0853-4F2D-8706-6DF975B8B181}"/>
          </ac:spMkLst>
        </pc:spChg>
        <pc:spChg chg="add mod">
          <ac:chgData name="Iva Petrosino" userId="68978579-b604-44af-84c8-5069050481c6" providerId="ADAL" clId="{ECCC6087-40E9-4BEA-AC92-2B139ABB1CEE}" dt="2021-03-15T15:23:18.185" v="1440" actId="207"/>
          <ac:spMkLst>
            <pc:docMk/>
            <pc:sldMk cId="4102787814" sldId="504"/>
            <ac:spMk id="13" creationId="{9CBA1615-6C4F-4F88-940F-3F8D2230702C}"/>
          </ac:spMkLst>
        </pc:spChg>
        <pc:spChg chg="add mod">
          <ac:chgData name="Iva Petrosino" userId="68978579-b604-44af-84c8-5069050481c6" providerId="ADAL" clId="{ECCC6087-40E9-4BEA-AC92-2B139ABB1CEE}" dt="2021-03-15T15:23:18.185" v="1440" actId="207"/>
          <ac:spMkLst>
            <pc:docMk/>
            <pc:sldMk cId="4102787814" sldId="504"/>
            <ac:spMk id="14" creationId="{F9DD0D38-14E5-414F-A4F9-C1A9CB746A13}"/>
          </ac:spMkLst>
        </pc:spChg>
        <pc:spChg chg="add mod">
          <ac:chgData name="Iva Petrosino" userId="68978579-b604-44af-84c8-5069050481c6" providerId="ADAL" clId="{ECCC6087-40E9-4BEA-AC92-2B139ABB1CEE}" dt="2021-03-16T16:16:21.890" v="1778" actId="1076"/>
          <ac:spMkLst>
            <pc:docMk/>
            <pc:sldMk cId="4102787814" sldId="504"/>
            <ac:spMk id="18" creationId="{15208BDD-B61B-400D-9BF8-C29203E56AAB}"/>
          </ac:spMkLst>
        </pc:spChg>
        <pc:cxnChg chg="add del mod">
          <ac:chgData name="Iva Petrosino" userId="68978579-b604-44af-84c8-5069050481c6" providerId="ADAL" clId="{ECCC6087-40E9-4BEA-AC92-2B139ABB1CEE}" dt="2021-03-15T15:19:26.243" v="1364" actId="478"/>
          <ac:cxnSpMkLst>
            <pc:docMk/>
            <pc:sldMk cId="4102787814" sldId="504"/>
            <ac:cxnSpMk id="3" creationId="{C9B263C5-669B-4601-B370-17B4443ECE49}"/>
          </ac:cxnSpMkLst>
        </pc:cxnChg>
        <pc:cxnChg chg="add mod">
          <ac:chgData name="Iva Petrosino" userId="68978579-b604-44af-84c8-5069050481c6" providerId="ADAL" clId="{ECCC6087-40E9-4BEA-AC92-2B139ABB1CEE}" dt="2021-03-15T15:23:26.178" v="1441" actId="208"/>
          <ac:cxnSpMkLst>
            <pc:docMk/>
            <pc:sldMk cId="4102787814" sldId="504"/>
            <ac:cxnSpMk id="7" creationId="{C611FEB1-6BEB-468B-B9D0-813E3B2AC68E}"/>
          </ac:cxnSpMkLst>
        </pc:cxnChg>
        <pc:cxnChg chg="add del mod">
          <ac:chgData name="Iva Petrosino" userId="68978579-b604-44af-84c8-5069050481c6" providerId="ADAL" clId="{ECCC6087-40E9-4BEA-AC92-2B139ABB1CEE}" dt="2021-03-15T15:22:33.011" v="1432" actId="478"/>
          <ac:cxnSpMkLst>
            <pc:docMk/>
            <pc:sldMk cId="4102787814" sldId="504"/>
            <ac:cxnSpMk id="16" creationId="{9C909293-4B00-45B5-9C43-09888C9F2E18}"/>
          </ac:cxnSpMkLst>
        </pc:cxnChg>
      </pc:sldChg>
      <pc:sldChg chg="modSp mod">
        <pc:chgData name="Iva Petrosino" userId="68978579-b604-44af-84c8-5069050481c6" providerId="ADAL" clId="{ECCC6087-40E9-4BEA-AC92-2B139ABB1CEE}" dt="2021-03-15T15:27:28.376" v="1488" actId="14100"/>
        <pc:sldMkLst>
          <pc:docMk/>
          <pc:sldMk cId="3606718948" sldId="509"/>
        </pc:sldMkLst>
        <pc:spChg chg="mod">
          <ac:chgData name="Iva Petrosino" userId="68978579-b604-44af-84c8-5069050481c6" providerId="ADAL" clId="{ECCC6087-40E9-4BEA-AC92-2B139ABB1CEE}" dt="2021-03-15T14:47:49.631" v="799" actId="1076"/>
          <ac:spMkLst>
            <pc:docMk/>
            <pc:sldMk cId="3606718948" sldId="509"/>
            <ac:spMk id="2" creationId="{00000000-0000-0000-0000-000000000000}"/>
          </ac:spMkLst>
        </pc:spChg>
        <pc:spChg chg="mod">
          <ac:chgData name="Iva Petrosino" userId="68978579-b604-44af-84c8-5069050481c6" providerId="ADAL" clId="{ECCC6087-40E9-4BEA-AC92-2B139ABB1CEE}" dt="2021-03-15T15:27:28.376" v="1488" actId="14100"/>
          <ac:spMkLst>
            <pc:docMk/>
            <pc:sldMk cId="3606718948" sldId="509"/>
            <ac:spMk id="3" creationId="{00000000-0000-0000-0000-000000000000}"/>
          </ac:spMkLst>
        </pc:spChg>
        <pc:picChg chg="mod">
          <ac:chgData name="Iva Petrosino" userId="68978579-b604-44af-84c8-5069050481c6" providerId="ADAL" clId="{ECCC6087-40E9-4BEA-AC92-2B139ABB1CEE}" dt="2021-03-15T13:39:20.347" v="133" actId="1038"/>
          <ac:picMkLst>
            <pc:docMk/>
            <pc:sldMk cId="3606718948" sldId="509"/>
            <ac:picMk id="4" creationId="{ED0A574C-0FB4-45C7-8768-B298E254F363}"/>
          </ac:picMkLst>
        </pc:picChg>
        <pc:picChg chg="mod ord">
          <ac:chgData name="Iva Petrosino" userId="68978579-b604-44af-84c8-5069050481c6" providerId="ADAL" clId="{ECCC6087-40E9-4BEA-AC92-2B139ABB1CEE}" dt="2021-03-15T13:39:22.339" v="136" actId="1038"/>
          <ac:picMkLst>
            <pc:docMk/>
            <pc:sldMk cId="3606718948" sldId="509"/>
            <ac:picMk id="5" creationId="{CFCA0B1D-4E9C-4A0E-A296-382876FC2C89}"/>
          </ac:picMkLst>
        </pc:picChg>
      </pc:sldChg>
      <pc:sldChg chg="addSp modSp mod">
        <pc:chgData name="Iva Petrosino" userId="68978579-b604-44af-84c8-5069050481c6" providerId="ADAL" clId="{ECCC6087-40E9-4BEA-AC92-2B139ABB1CEE}" dt="2021-03-15T15:26:24.216" v="1449" actId="1076"/>
        <pc:sldMkLst>
          <pc:docMk/>
          <pc:sldMk cId="1631088472" sldId="510"/>
        </pc:sldMkLst>
        <pc:spChg chg="mod">
          <ac:chgData name="Iva Petrosino" userId="68978579-b604-44af-84c8-5069050481c6" providerId="ADAL" clId="{ECCC6087-40E9-4BEA-AC92-2B139ABB1CEE}" dt="2021-03-15T14:47:04.090" v="792" actId="14100"/>
          <ac:spMkLst>
            <pc:docMk/>
            <pc:sldMk cId="1631088472" sldId="510"/>
            <ac:spMk id="10" creationId="{4975CF4F-A1B9-4DF1-B1E8-757EBB0275FF}"/>
          </ac:spMkLst>
        </pc:spChg>
        <pc:picChg chg="add mod">
          <ac:chgData name="Iva Petrosino" userId="68978579-b604-44af-84c8-5069050481c6" providerId="ADAL" clId="{ECCC6087-40E9-4BEA-AC92-2B139ABB1CEE}" dt="2021-03-15T15:26:21.868" v="1448" actId="1076"/>
          <ac:picMkLst>
            <pc:docMk/>
            <pc:sldMk cId="1631088472" sldId="510"/>
            <ac:picMk id="4" creationId="{37267F16-3DEB-490A-BFD4-3709B6C6EF8C}"/>
          </ac:picMkLst>
        </pc:picChg>
        <pc:picChg chg="add mod">
          <ac:chgData name="Iva Petrosino" userId="68978579-b604-44af-84c8-5069050481c6" providerId="ADAL" clId="{ECCC6087-40E9-4BEA-AC92-2B139ABB1CEE}" dt="2021-03-15T15:26:24.216" v="1449" actId="1076"/>
          <ac:picMkLst>
            <pc:docMk/>
            <pc:sldMk cId="1631088472" sldId="510"/>
            <ac:picMk id="5" creationId="{612B2177-33CF-4563-8047-C9EE53437DA4}"/>
          </ac:picMkLst>
        </pc:picChg>
      </pc:sldChg>
      <pc:sldChg chg="addSp modSp mod">
        <pc:chgData name="Iva Petrosino" userId="68978579-b604-44af-84c8-5069050481c6" providerId="ADAL" clId="{ECCC6087-40E9-4BEA-AC92-2B139ABB1CEE}" dt="2021-03-16T16:22:24.675" v="1848" actId="1076"/>
        <pc:sldMkLst>
          <pc:docMk/>
          <pc:sldMk cId="3709526658" sldId="511"/>
        </pc:sldMkLst>
        <pc:spChg chg="mod">
          <ac:chgData name="Iva Petrosino" userId="68978579-b604-44af-84c8-5069050481c6" providerId="ADAL" clId="{ECCC6087-40E9-4BEA-AC92-2B139ABB1CEE}" dt="2021-03-16T16:22:21.218" v="1847" actId="20577"/>
          <ac:spMkLst>
            <pc:docMk/>
            <pc:sldMk cId="3709526658" sldId="511"/>
            <ac:spMk id="8" creationId="{797D881E-A505-4174-AF87-D1CE47EEFC3A}"/>
          </ac:spMkLst>
        </pc:spChg>
        <pc:spChg chg="mod">
          <ac:chgData name="Iva Petrosino" userId="68978579-b604-44af-84c8-5069050481c6" providerId="ADAL" clId="{ECCC6087-40E9-4BEA-AC92-2B139ABB1CEE}" dt="2021-03-16T16:19:50.431" v="1828" actId="20577"/>
          <ac:spMkLst>
            <pc:docMk/>
            <pc:sldMk cId="3709526658" sldId="511"/>
            <ac:spMk id="10" creationId="{4975CF4F-A1B9-4DF1-B1E8-757EBB0275FF}"/>
          </ac:spMkLst>
        </pc:spChg>
        <pc:picChg chg="add mod">
          <ac:chgData name="Iva Petrosino" userId="68978579-b604-44af-84c8-5069050481c6" providerId="ADAL" clId="{ECCC6087-40E9-4BEA-AC92-2B139ABB1CEE}" dt="2021-03-16T16:22:24.675" v="1848" actId="1076"/>
          <ac:picMkLst>
            <pc:docMk/>
            <pc:sldMk cId="3709526658" sldId="511"/>
            <ac:picMk id="3" creationId="{1031DE2B-C0C7-4953-A402-3A481DE51E18}"/>
          </ac:picMkLst>
        </pc:picChg>
      </pc:sldChg>
      <pc:sldChg chg="addSp modSp mod">
        <pc:chgData name="Iva Petrosino" userId="68978579-b604-44af-84c8-5069050481c6" providerId="ADAL" clId="{ECCC6087-40E9-4BEA-AC92-2B139ABB1CEE}" dt="2021-03-16T16:22:36.946" v="1854" actId="20577"/>
        <pc:sldMkLst>
          <pc:docMk/>
          <pc:sldMk cId="4035503477" sldId="512"/>
        </pc:sldMkLst>
        <pc:spChg chg="mod">
          <ac:chgData name="Iva Petrosino" userId="68978579-b604-44af-84c8-5069050481c6" providerId="ADAL" clId="{ECCC6087-40E9-4BEA-AC92-2B139ABB1CEE}" dt="2021-03-16T16:22:36.946" v="1854" actId="20577"/>
          <ac:spMkLst>
            <pc:docMk/>
            <pc:sldMk cId="4035503477" sldId="512"/>
            <ac:spMk id="5" creationId="{1A3DCCF6-BAD2-46F9-974C-268E12B19DD1}"/>
          </ac:spMkLst>
        </pc:spChg>
        <pc:spChg chg="mod">
          <ac:chgData name="Iva Petrosino" userId="68978579-b604-44af-84c8-5069050481c6" providerId="ADAL" clId="{ECCC6087-40E9-4BEA-AC92-2B139ABB1CEE}" dt="2021-03-15T14:54:51.186" v="914" actId="20577"/>
          <ac:spMkLst>
            <pc:docMk/>
            <pc:sldMk cId="4035503477" sldId="512"/>
            <ac:spMk id="9" creationId="{5D398F93-BFAD-4C63-8705-C33CED825977}"/>
          </ac:spMkLst>
        </pc:spChg>
        <pc:picChg chg="add">
          <ac:chgData name="Iva Petrosino" userId="68978579-b604-44af-84c8-5069050481c6" providerId="ADAL" clId="{ECCC6087-40E9-4BEA-AC92-2B139ABB1CEE}" dt="2021-03-16T16:22:27.081" v="1849"/>
          <ac:picMkLst>
            <pc:docMk/>
            <pc:sldMk cId="4035503477" sldId="512"/>
            <ac:picMk id="4" creationId="{9C104359-73D2-417B-9A96-0E29EB354833}"/>
          </ac:picMkLst>
        </pc:picChg>
      </pc:sldChg>
      <pc:sldChg chg="modSp mod">
        <pc:chgData name="Iva Petrosino" userId="68978579-b604-44af-84c8-5069050481c6" providerId="ADAL" clId="{ECCC6087-40E9-4BEA-AC92-2B139ABB1CEE}" dt="2021-03-15T14:59:34.859" v="990" actId="1076"/>
        <pc:sldMkLst>
          <pc:docMk/>
          <pc:sldMk cId="3737625696" sldId="513"/>
        </pc:sldMkLst>
        <pc:spChg chg="mod">
          <ac:chgData name="Iva Petrosino" userId="68978579-b604-44af-84c8-5069050481c6" providerId="ADAL" clId="{ECCC6087-40E9-4BEA-AC92-2B139ABB1CEE}" dt="2021-03-15T14:59:34.859" v="990" actId="1076"/>
          <ac:spMkLst>
            <pc:docMk/>
            <pc:sldMk cId="3737625696" sldId="513"/>
            <ac:spMk id="5" creationId="{7BB6BC0D-2D7A-420F-80C0-00D7515C1AA5}"/>
          </ac:spMkLst>
        </pc:spChg>
      </pc:sldChg>
      <pc:sldChg chg="addSp delSp modSp mod">
        <pc:chgData name="Iva Petrosino" userId="68978579-b604-44af-84c8-5069050481c6" providerId="ADAL" clId="{ECCC6087-40E9-4BEA-AC92-2B139ABB1CEE}" dt="2021-03-16T17:41:11.075" v="2373" actId="6549"/>
        <pc:sldMkLst>
          <pc:docMk/>
          <pc:sldMk cId="3650595704" sldId="515"/>
        </pc:sldMkLst>
        <pc:spChg chg="mod">
          <ac:chgData name="Iva Petrosino" userId="68978579-b604-44af-84c8-5069050481c6" providerId="ADAL" clId="{ECCC6087-40E9-4BEA-AC92-2B139ABB1CEE}" dt="2021-03-16T17:41:11.075" v="2373" actId="6549"/>
          <ac:spMkLst>
            <pc:docMk/>
            <pc:sldMk cId="3650595704" sldId="515"/>
            <ac:spMk id="4" creationId="{64BEE5EC-D588-4841-940F-05C12D7B6267}"/>
          </ac:spMkLst>
        </pc:spChg>
        <pc:spChg chg="add del">
          <ac:chgData name="Iva Petrosino" userId="68978579-b604-44af-84c8-5069050481c6" providerId="ADAL" clId="{ECCC6087-40E9-4BEA-AC92-2B139ABB1CEE}" dt="2021-03-15T13:39:58.798" v="147" actId="478"/>
          <ac:spMkLst>
            <pc:docMk/>
            <pc:sldMk cId="3650595704" sldId="515"/>
            <ac:spMk id="9" creationId="{6167E8D4-1747-43E9-9F0B-8C10499D6B95}"/>
          </ac:spMkLst>
        </pc:spChg>
        <pc:spChg chg="add del mod">
          <ac:chgData name="Iva Petrosino" userId="68978579-b604-44af-84c8-5069050481c6" providerId="ADAL" clId="{ECCC6087-40E9-4BEA-AC92-2B139ABB1CEE}" dt="2021-03-15T13:39:57.958" v="145" actId="478"/>
          <ac:spMkLst>
            <pc:docMk/>
            <pc:sldMk cId="3650595704" sldId="515"/>
            <ac:spMk id="10" creationId="{6F6E3D62-C1C5-42F8-AEFF-88982B6EF2DA}"/>
          </ac:spMkLst>
        </pc:spChg>
        <pc:spChg chg="add">
          <ac:chgData name="Iva Petrosino" userId="68978579-b604-44af-84c8-5069050481c6" providerId="ADAL" clId="{ECCC6087-40E9-4BEA-AC92-2B139ABB1CEE}" dt="2021-03-15T13:39:59.810" v="148"/>
          <ac:spMkLst>
            <pc:docMk/>
            <pc:sldMk cId="3650595704" sldId="515"/>
            <ac:spMk id="13" creationId="{4B190AC8-209D-43EF-86C7-1FFFC4E742A0}"/>
          </ac:spMkLst>
        </pc:spChg>
        <pc:spChg chg="add">
          <ac:chgData name="Iva Petrosino" userId="68978579-b604-44af-84c8-5069050481c6" providerId="ADAL" clId="{ECCC6087-40E9-4BEA-AC92-2B139ABB1CEE}" dt="2021-03-15T13:39:59.810" v="148"/>
          <ac:spMkLst>
            <pc:docMk/>
            <pc:sldMk cId="3650595704" sldId="515"/>
            <ac:spMk id="14" creationId="{07A7261A-AE92-4366-8768-5EEB8677CCE4}"/>
          </ac:spMkLst>
        </pc:spChg>
        <pc:picChg chg="del">
          <ac:chgData name="Iva Petrosino" userId="68978579-b604-44af-84c8-5069050481c6" providerId="ADAL" clId="{ECCC6087-40E9-4BEA-AC92-2B139ABB1CEE}" dt="2021-03-15T13:39:58.773" v="146" actId="478"/>
          <ac:picMkLst>
            <pc:docMk/>
            <pc:sldMk cId="3650595704" sldId="515"/>
            <ac:picMk id="7" creationId="{2F1E22A9-5079-4763-8236-40DC66EA847F}"/>
          </ac:picMkLst>
        </pc:picChg>
        <pc:picChg chg="del">
          <ac:chgData name="Iva Petrosino" userId="68978579-b604-44af-84c8-5069050481c6" providerId="ADAL" clId="{ECCC6087-40E9-4BEA-AC92-2B139ABB1CEE}" dt="2021-03-15T13:39:56.371" v="144" actId="478"/>
          <ac:picMkLst>
            <pc:docMk/>
            <pc:sldMk cId="3650595704" sldId="515"/>
            <ac:picMk id="8" creationId="{0B2CA9D4-C6EF-4826-8647-0C91E3AC5739}"/>
          </ac:picMkLst>
        </pc:picChg>
        <pc:picChg chg="add mod">
          <ac:chgData name="Iva Petrosino" userId="68978579-b604-44af-84c8-5069050481c6" providerId="ADAL" clId="{ECCC6087-40E9-4BEA-AC92-2B139ABB1CEE}" dt="2021-03-15T14:57:04.011" v="940" actId="14100"/>
          <ac:picMkLst>
            <pc:docMk/>
            <pc:sldMk cId="3650595704" sldId="515"/>
            <ac:picMk id="11" creationId="{A0D936E6-8E9D-4526-9187-BD6ED4310188}"/>
          </ac:picMkLst>
        </pc:picChg>
        <pc:picChg chg="add mod ord">
          <ac:chgData name="Iva Petrosino" userId="68978579-b604-44af-84c8-5069050481c6" providerId="ADAL" clId="{ECCC6087-40E9-4BEA-AC92-2B139ABB1CEE}" dt="2021-03-15T14:56:56.566" v="936" actId="167"/>
          <ac:picMkLst>
            <pc:docMk/>
            <pc:sldMk cId="3650595704" sldId="515"/>
            <ac:picMk id="12" creationId="{A5479393-373E-4305-86D4-71B3ACB097CB}"/>
          </ac:picMkLst>
        </pc:picChg>
        <pc:picChg chg="add del">
          <ac:chgData name="Iva Petrosino" userId="68978579-b604-44af-84c8-5069050481c6" providerId="ADAL" clId="{ECCC6087-40E9-4BEA-AC92-2B139ABB1CEE}" dt="2021-03-15T14:56:59.566" v="938" actId="478"/>
          <ac:picMkLst>
            <pc:docMk/>
            <pc:sldMk cId="3650595704" sldId="515"/>
            <ac:picMk id="15" creationId="{B3D49F70-0161-4768-ABA6-4410D5E65810}"/>
          </ac:picMkLst>
        </pc:picChg>
        <pc:picChg chg="add del mod ord">
          <ac:chgData name="Iva Petrosino" userId="68978579-b604-44af-84c8-5069050481c6" providerId="ADAL" clId="{ECCC6087-40E9-4BEA-AC92-2B139ABB1CEE}" dt="2021-03-15T14:56:57.686" v="937" actId="478"/>
          <ac:picMkLst>
            <pc:docMk/>
            <pc:sldMk cId="3650595704" sldId="515"/>
            <ac:picMk id="16" creationId="{8FD9F304-8DDE-4445-BDC2-F1409D6E6E78}"/>
          </ac:picMkLst>
        </pc:picChg>
      </pc:sldChg>
      <pc:sldChg chg="addSp delSp modSp add del mod">
        <pc:chgData name="Iva Petrosino" userId="68978579-b604-44af-84c8-5069050481c6" providerId="ADAL" clId="{ECCC6087-40E9-4BEA-AC92-2B139ABB1CEE}" dt="2021-03-15T14:33:21.135" v="550" actId="47"/>
        <pc:sldMkLst>
          <pc:docMk/>
          <pc:sldMk cId="1306146734" sldId="516"/>
        </pc:sldMkLst>
        <pc:picChg chg="add del mod">
          <ac:chgData name="Iva Petrosino" userId="68978579-b604-44af-84c8-5069050481c6" providerId="ADAL" clId="{ECCC6087-40E9-4BEA-AC92-2B139ABB1CEE}" dt="2021-03-15T14:27:47.936" v="521" actId="478"/>
          <ac:picMkLst>
            <pc:docMk/>
            <pc:sldMk cId="1306146734" sldId="516"/>
            <ac:picMk id="4" creationId="{353FA3B7-60EA-4A9A-96D1-C1BE4B897B89}"/>
          </ac:picMkLst>
        </pc:picChg>
        <pc:picChg chg="add del mod">
          <ac:chgData name="Iva Petrosino" userId="68978579-b604-44af-84c8-5069050481c6" providerId="ADAL" clId="{ECCC6087-40E9-4BEA-AC92-2B139ABB1CEE}" dt="2021-03-15T14:27:48.274" v="522" actId="478"/>
          <ac:picMkLst>
            <pc:docMk/>
            <pc:sldMk cId="1306146734" sldId="516"/>
            <ac:picMk id="5" creationId="{73FCA2B8-23E2-4A5F-9600-1CFE98BD8E07}"/>
          </ac:picMkLst>
        </pc:picChg>
      </pc:sldChg>
      <pc:sldChg chg="modSp mod">
        <pc:chgData name="Iva Petrosino" userId="68978579-b604-44af-84c8-5069050481c6" providerId="ADAL" clId="{ECCC6087-40E9-4BEA-AC92-2B139ABB1CEE}" dt="2021-03-16T17:46:08.745" v="2461" actId="122"/>
        <pc:sldMkLst>
          <pc:docMk/>
          <pc:sldMk cId="2563375814" sldId="520"/>
        </pc:sldMkLst>
        <pc:spChg chg="mod">
          <ac:chgData name="Iva Petrosino" userId="68978579-b604-44af-84c8-5069050481c6" providerId="ADAL" clId="{ECCC6087-40E9-4BEA-AC92-2B139ABB1CEE}" dt="2021-03-16T17:46:08.745" v="2461" actId="122"/>
          <ac:spMkLst>
            <pc:docMk/>
            <pc:sldMk cId="2563375814" sldId="520"/>
            <ac:spMk id="3" creationId="{6E0FA9E5-297F-4808-AFBC-33D05C986675}"/>
          </ac:spMkLst>
        </pc:spChg>
      </pc:sldChg>
      <pc:sldChg chg="modSp mod">
        <pc:chgData name="Iva Petrosino" userId="68978579-b604-44af-84c8-5069050481c6" providerId="ADAL" clId="{ECCC6087-40E9-4BEA-AC92-2B139ABB1CEE}" dt="2021-03-16T17:46:05.860" v="2460" actId="122"/>
        <pc:sldMkLst>
          <pc:docMk/>
          <pc:sldMk cId="2643738112" sldId="522"/>
        </pc:sldMkLst>
        <pc:spChg chg="mod">
          <ac:chgData name="Iva Petrosino" userId="68978579-b604-44af-84c8-5069050481c6" providerId="ADAL" clId="{ECCC6087-40E9-4BEA-AC92-2B139ABB1CEE}" dt="2021-03-16T17:46:05.860" v="2460" actId="122"/>
          <ac:spMkLst>
            <pc:docMk/>
            <pc:sldMk cId="2643738112" sldId="522"/>
            <ac:spMk id="3" creationId="{577A7F4B-FCF2-42EC-A0AF-84C08F4E5E7C}"/>
          </ac:spMkLst>
        </pc:spChg>
      </pc:sldChg>
      <pc:sldChg chg="setBg">
        <pc:chgData name="Iva Petrosino" userId="68978579-b604-44af-84c8-5069050481c6" providerId="ADAL" clId="{ECCC6087-40E9-4BEA-AC92-2B139ABB1CEE}" dt="2021-03-15T15:01:43.271" v="1026"/>
        <pc:sldMkLst>
          <pc:docMk/>
          <pc:sldMk cId="2089511067" sldId="524"/>
        </pc:sldMkLst>
      </pc:sldChg>
      <pc:sldChg chg="modSp mod">
        <pc:chgData name="Iva Petrosino" userId="68978579-b604-44af-84c8-5069050481c6" providerId="ADAL" clId="{ECCC6087-40E9-4BEA-AC92-2B139ABB1CEE}" dt="2021-03-16T16:22:57.397" v="1856" actId="122"/>
        <pc:sldMkLst>
          <pc:docMk/>
          <pc:sldMk cId="2566737581" sldId="525"/>
        </pc:sldMkLst>
        <pc:spChg chg="mod">
          <ac:chgData name="Iva Petrosino" userId="68978579-b604-44af-84c8-5069050481c6" providerId="ADAL" clId="{ECCC6087-40E9-4BEA-AC92-2B139ABB1CEE}" dt="2021-03-16T16:22:57.397" v="1856" actId="122"/>
          <ac:spMkLst>
            <pc:docMk/>
            <pc:sldMk cId="2566737581" sldId="525"/>
            <ac:spMk id="4" creationId="{F690FC0D-37D4-4D5B-ABD7-D6FC111EF235}"/>
          </ac:spMkLst>
        </pc:spChg>
        <pc:spChg chg="mod">
          <ac:chgData name="Iva Petrosino" userId="68978579-b604-44af-84c8-5069050481c6" providerId="ADAL" clId="{ECCC6087-40E9-4BEA-AC92-2B139ABB1CEE}" dt="2021-03-16T16:22:54.090" v="1855" actId="6549"/>
          <ac:spMkLst>
            <pc:docMk/>
            <pc:sldMk cId="2566737581" sldId="525"/>
            <ac:spMk id="6" creationId="{6CB2607E-3D33-4B4C-AEE2-246D11D0AE60}"/>
          </ac:spMkLst>
        </pc:spChg>
      </pc:sldChg>
      <pc:sldChg chg="modSp mod">
        <pc:chgData name="Iva Petrosino" userId="68978579-b604-44af-84c8-5069050481c6" providerId="ADAL" clId="{ECCC6087-40E9-4BEA-AC92-2B139ABB1CEE}" dt="2021-03-16T17:46:23.419" v="2464" actId="122"/>
        <pc:sldMkLst>
          <pc:docMk/>
          <pc:sldMk cId="433149490" sldId="527"/>
        </pc:sldMkLst>
        <pc:spChg chg="mod">
          <ac:chgData name="Iva Petrosino" userId="68978579-b604-44af-84c8-5069050481c6" providerId="ADAL" clId="{ECCC6087-40E9-4BEA-AC92-2B139ABB1CEE}" dt="2021-03-16T17:46:23.419" v="2464" actId="122"/>
          <ac:spMkLst>
            <pc:docMk/>
            <pc:sldMk cId="433149490" sldId="527"/>
            <ac:spMk id="3" creationId="{D439DDC7-EB8D-4EB2-ABAA-73A0B357F407}"/>
          </ac:spMkLst>
        </pc:spChg>
      </pc:sldChg>
      <pc:sldChg chg="modSp mod">
        <pc:chgData name="Iva Petrosino" userId="68978579-b604-44af-84c8-5069050481c6" providerId="ADAL" clId="{ECCC6087-40E9-4BEA-AC92-2B139ABB1CEE}" dt="2021-03-16T17:46:45.690" v="2466" actId="1076"/>
        <pc:sldMkLst>
          <pc:docMk/>
          <pc:sldMk cId="2715772752" sldId="532"/>
        </pc:sldMkLst>
        <pc:spChg chg="mod">
          <ac:chgData name="Iva Petrosino" userId="68978579-b604-44af-84c8-5069050481c6" providerId="ADAL" clId="{ECCC6087-40E9-4BEA-AC92-2B139ABB1CEE}" dt="2021-03-16T17:46:45.690" v="2466" actId="1076"/>
          <ac:spMkLst>
            <pc:docMk/>
            <pc:sldMk cId="2715772752" sldId="532"/>
            <ac:spMk id="6" creationId="{16F16681-6155-4032-8524-F36B248E0C06}"/>
          </ac:spMkLst>
        </pc:spChg>
      </pc:sldChg>
      <pc:sldChg chg="modSp mod">
        <pc:chgData name="Iva Petrosino" userId="68978579-b604-44af-84c8-5069050481c6" providerId="ADAL" clId="{ECCC6087-40E9-4BEA-AC92-2B139ABB1CEE}" dt="2021-03-16T16:23:04.433" v="1864" actId="20577"/>
        <pc:sldMkLst>
          <pc:docMk/>
          <pc:sldMk cId="3639337711" sldId="533"/>
        </pc:sldMkLst>
        <pc:spChg chg="mod">
          <ac:chgData name="Iva Petrosino" userId="68978579-b604-44af-84c8-5069050481c6" providerId="ADAL" clId="{ECCC6087-40E9-4BEA-AC92-2B139ABB1CEE}" dt="2021-03-16T16:23:04.433" v="1864" actId="20577"/>
          <ac:spMkLst>
            <pc:docMk/>
            <pc:sldMk cId="3639337711" sldId="533"/>
            <ac:spMk id="5" creationId="{939202D2-A3F7-43A1-8C33-EF228930AF3F}"/>
          </ac:spMkLst>
        </pc:spChg>
      </pc:sldChg>
      <pc:sldChg chg="modSp mod">
        <pc:chgData name="Iva Petrosino" userId="68978579-b604-44af-84c8-5069050481c6" providerId="ADAL" clId="{ECCC6087-40E9-4BEA-AC92-2B139ABB1CEE}" dt="2021-03-15T13:33:27.314" v="52" actId="1076"/>
        <pc:sldMkLst>
          <pc:docMk/>
          <pc:sldMk cId="3075014474" sldId="534"/>
        </pc:sldMkLst>
        <pc:spChg chg="mod">
          <ac:chgData name="Iva Petrosino" userId="68978579-b604-44af-84c8-5069050481c6" providerId="ADAL" clId="{ECCC6087-40E9-4BEA-AC92-2B139ABB1CEE}" dt="2021-03-15T13:33:27.314" v="52" actId="1076"/>
          <ac:spMkLst>
            <pc:docMk/>
            <pc:sldMk cId="3075014474" sldId="534"/>
            <ac:spMk id="10" creationId="{99BCD798-0F69-4399-A267-ECDB946CD835}"/>
          </ac:spMkLst>
        </pc:spChg>
      </pc:sldChg>
      <pc:sldChg chg="add del">
        <pc:chgData name="Iva Petrosino" userId="68978579-b604-44af-84c8-5069050481c6" providerId="ADAL" clId="{ECCC6087-40E9-4BEA-AC92-2B139ABB1CEE}" dt="2021-03-16T17:21:45.478" v="2290" actId="47"/>
        <pc:sldMkLst>
          <pc:docMk/>
          <pc:sldMk cId="3597494720" sldId="536"/>
        </pc:sldMkLst>
      </pc:sldChg>
      <pc:sldChg chg="addSp delSp modSp mod">
        <pc:chgData name="Iva Petrosino" userId="68978579-b604-44af-84c8-5069050481c6" providerId="ADAL" clId="{ECCC6087-40E9-4BEA-AC92-2B139ABB1CEE}" dt="2021-03-15T15:47:49.070" v="1750" actId="1035"/>
        <pc:sldMkLst>
          <pc:docMk/>
          <pc:sldMk cId="3793302799" sldId="538"/>
        </pc:sldMkLst>
        <pc:spChg chg="mod">
          <ac:chgData name="Iva Petrosino" userId="68978579-b604-44af-84c8-5069050481c6" providerId="ADAL" clId="{ECCC6087-40E9-4BEA-AC92-2B139ABB1CEE}" dt="2021-03-15T15:00:02.629" v="999" actId="14100"/>
          <ac:spMkLst>
            <pc:docMk/>
            <pc:sldMk cId="3793302799" sldId="538"/>
            <ac:spMk id="4" creationId="{64BEE5EC-D588-4841-940F-05C12D7B6267}"/>
          </ac:spMkLst>
        </pc:spChg>
        <pc:spChg chg="add del">
          <ac:chgData name="Iva Petrosino" userId="68978579-b604-44af-84c8-5069050481c6" providerId="ADAL" clId="{ECCC6087-40E9-4BEA-AC92-2B139ABB1CEE}" dt="2021-03-15T13:40:38.888" v="159" actId="478"/>
          <ac:spMkLst>
            <pc:docMk/>
            <pc:sldMk cId="3793302799" sldId="538"/>
            <ac:spMk id="9" creationId="{03149DA2-9873-4FD5-BE34-29909378BA1F}"/>
          </ac:spMkLst>
        </pc:spChg>
        <pc:spChg chg="add del mod">
          <ac:chgData name="Iva Petrosino" userId="68978579-b604-44af-84c8-5069050481c6" providerId="ADAL" clId="{ECCC6087-40E9-4BEA-AC92-2B139ABB1CEE}" dt="2021-03-15T13:40:38.888" v="159" actId="478"/>
          <ac:spMkLst>
            <pc:docMk/>
            <pc:sldMk cId="3793302799" sldId="538"/>
            <ac:spMk id="10" creationId="{0E6F75B4-4E47-4236-964D-3DFC264079D0}"/>
          </ac:spMkLst>
        </pc:spChg>
        <pc:spChg chg="add">
          <ac:chgData name="Iva Petrosino" userId="68978579-b604-44af-84c8-5069050481c6" providerId="ADAL" clId="{ECCC6087-40E9-4BEA-AC92-2B139ABB1CEE}" dt="2021-03-15T13:40:39.722" v="160"/>
          <ac:spMkLst>
            <pc:docMk/>
            <pc:sldMk cId="3793302799" sldId="538"/>
            <ac:spMk id="13" creationId="{B311A1CA-F1FD-44F3-8D90-8A7113C1DEE6}"/>
          </ac:spMkLst>
        </pc:spChg>
        <pc:spChg chg="add">
          <ac:chgData name="Iva Petrosino" userId="68978579-b604-44af-84c8-5069050481c6" providerId="ADAL" clId="{ECCC6087-40E9-4BEA-AC92-2B139ABB1CEE}" dt="2021-03-15T13:40:39.722" v="160"/>
          <ac:spMkLst>
            <pc:docMk/>
            <pc:sldMk cId="3793302799" sldId="538"/>
            <ac:spMk id="14" creationId="{034BC240-6ECB-4DE5-850A-B4BF6C0BD58C}"/>
          </ac:spMkLst>
        </pc:spChg>
        <pc:picChg chg="del">
          <ac:chgData name="Iva Petrosino" userId="68978579-b604-44af-84c8-5069050481c6" providerId="ADAL" clId="{ECCC6087-40E9-4BEA-AC92-2B139ABB1CEE}" dt="2021-03-15T13:40:38.888" v="159" actId="478"/>
          <ac:picMkLst>
            <pc:docMk/>
            <pc:sldMk cId="3793302799" sldId="538"/>
            <ac:picMk id="7" creationId="{2F1E22A9-5079-4763-8236-40DC66EA847F}"/>
          </ac:picMkLst>
        </pc:picChg>
        <pc:picChg chg="del">
          <ac:chgData name="Iva Petrosino" userId="68978579-b604-44af-84c8-5069050481c6" providerId="ADAL" clId="{ECCC6087-40E9-4BEA-AC92-2B139ABB1CEE}" dt="2021-03-15T13:40:38.888" v="159" actId="478"/>
          <ac:picMkLst>
            <pc:docMk/>
            <pc:sldMk cId="3793302799" sldId="538"/>
            <ac:picMk id="8" creationId="{0B2CA9D4-C6EF-4826-8647-0C91E3AC5739}"/>
          </ac:picMkLst>
        </pc:picChg>
        <pc:picChg chg="add mod">
          <ac:chgData name="Iva Petrosino" userId="68978579-b604-44af-84c8-5069050481c6" providerId="ADAL" clId="{ECCC6087-40E9-4BEA-AC92-2B139ABB1CEE}" dt="2021-03-15T15:47:49.070" v="1750" actId="1035"/>
          <ac:picMkLst>
            <pc:docMk/>
            <pc:sldMk cId="3793302799" sldId="538"/>
            <ac:picMk id="11" creationId="{CA202B98-274B-4401-8407-BD0C204A09BC}"/>
          </ac:picMkLst>
        </pc:picChg>
        <pc:picChg chg="add mod">
          <ac:chgData name="Iva Petrosino" userId="68978579-b604-44af-84c8-5069050481c6" providerId="ADAL" clId="{ECCC6087-40E9-4BEA-AC92-2B139ABB1CEE}" dt="2021-03-15T15:47:49.070" v="1750" actId="1035"/>
          <ac:picMkLst>
            <pc:docMk/>
            <pc:sldMk cId="3793302799" sldId="538"/>
            <ac:picMk id="12" creationId="{2608F780-E841-4955-A588-7EED3FA9498B}"/>
          </ac:picMkLst>
        </pc:picChg>
      </pc:sldChg>
      <pc:sldChg chg="modSp mod">
        <pc:chgData name="Iva Petrosino" userId="68978579-b604-44af-84c8-5069050481c6" providerId="ADAL" clId="{ECCC6087-40E9-4BEA-AC92-2B139ABB1CEE}" dt="2021-03-15T13:33:13.851" v="49" actId="20577"/>
        <pc:sldMkLst>
          <pc:docMk/>
          <pc:sldMk cId="879712145" sldId="539"/>
        </pc:sldMkLst>
        <pc:spChg chg="mod">
          <ac:chgData name="Iva Petrosino" userId="68978579-b604-44af-84c8-5069050481c6" providerId="ADAL" clId="{ECCC6087-40E9-4BEA-AC92-2B139ABB1CEE}" dt="2021-03-15T13:33:13.851" v="49" actId="20577"/>
          <ac:spMkLst>
            <pc:docMk/>
            <pc:sldMk cId="879712145" sldId="539"/>
            <ac:spMk id="5" creationId="{82324E10-3D7A-4F06-B60E-4A7A5F285D07}"/>
          </ac:spMkLst>
        </pc:spChg>
      </pc:sldChg>
      <pc:sldChg chg="modSp mod">
        <pc:chgData name="Iva Petrosino" userId="68978579-b604-44af-84c8-5069050481c6" providerId="ADAL" clId="{ECCC6087-40E9-4BEA-AC92-2B139ABB1CEE}" dt="2021-03-15T14:33:25.620" v="552" actId="20577"/>
        <pc:sldMkLst>
          <pc:docMk/>
          <pc:sldMk cId="1580345619" sldId="540"/>
        </pc:sldMkLst>
        <pc:spChg chg="mod">
          <ac:chgData name="Iva Petrosino" userId="68978579-b604-44af-84c8-5069050481c6" providerId="ADAL" clId="{ECCC6087-40E9-4BEA-AC92-2B139ABB1CEE}" dt="2021-03-15T14:33:25.620" v="552" actId="20577"/>
          <ac:spMkLst>
            <pc:docMk/>
            <pc:sldMk cId="1580345619" sldId="540"/>
            <ac:spMk id="2" creationId="{00000000-0000-0000-0000-000000000000}"/>
          </ac:spMkLst>
        </pc:spChg>
      </pc:sldChg>
      <pc:sldChg chg="addSp delSp modSp mod">
        <pc:chgData name="Iva Petrosino" userId="68978579-b604-44af-84c8-5069050481c6" providerId="ADAL" clId="{ECCC6087-40E9-4BEA-AC92-2B139ABB1CEE}" dt="2021-03-16T17:40:07.586" v="2369" actId="20577"/>
        <pc:sldMkLst>
          <pc:docMk/>
          <pc:sldMk cId="205824132" sldId="541"/>
        </pc:sldMkLst>
        <pc:spChg chg="mod">
          <ac:chgData name="Iva Petrosino" userId="68978579-b604-44af-84c8-5069050481c6" providerId="ADAL" clId="{ECCC6087-40E9-4BEA-AC92-2B139ABB1CEE}" dt="2021-03-15T15:43:16.686" v="1728" actId="20577"/>
          <ac:spMkLst>
            <pc:docMk/>
            <pc:sldMk cId="205824132" sldId="541"/>
            <ac:spMk id="2" creationId="{00000000-0000-0000-0000-000000000000}"/>
          </ac:spMkLst>
        </pc:spChg>
        <pc:spChg chg="mod">
          <ac:chgData name="Iva Petrosino" userId="68978579-b604-44af-84c8-5069050481c6" providerId="ADAL" clId="{ECCC6087-40E9-4BEA-AC92-2B139ABB1CEE}" dt="2021-03-16T17:40:07.586" v="2369" actId="20577"/>
          <ac:spMkLst>
            <pc:docMk/>
            <pc:sldMk cId="205824132" sldId="541"/>
            <ac:spMk id="3" creationId="{A881B474-88B3-46DD-B077-40C83400CCE4}"/>
          </ac:spMkLst>
        </pc:spChg>
        <pc:picChg chg="add mod">
          <ac:chgData name="Iva Petrosino" userId="68978579-b604-44af-84c8-5069050481c6" providerId="ADAL" clId="{ECCC6087-40E9-4BEA-AC92-2B139ABB1CEE}" dt="2021-03-15T15:16:44.265" v="1323" actId="1076"/>
          <ac:picMkLst>
            <pc:docMk/>
            <pc:sldMk cId="205824132" sldId="541"/>
            <ac:picMk id="4" creationId="{76A41988-4D12-406A-B556-95DE0394DB05}"/>
          </ac:picMkLst>
        </pc:picChg>
        <pc:picChg chg="add del">
          <ac:chgData name="Iva Petrosino" userId="68978579-b604-44af-84c8-5069050481c6" providerId="ADAL" clId="{ECCC6087-40E9-4BEA-AC92-2B139ABB1CEE}" dt="2021-03-15T15:16:24.254" v="1315" actId="478"/>
          <ac:picMkLst>
            <pc:docMk/>
            <pc:sldMk cId="205824132" sldId="541"/>
            <ac:picMk id="5" creationId="{9A7AF784-F498-47C6-B7B6-47056F84BCCC}"/>
          </ac:picMkLst>
        </pc:picChg>
        <pc:picChg chg="add mod ord modCrop">
          <ac:chgData name="Iva Petrosino" userId="68978579-b604-44af-84c8-5069050481c6" providerId="ADAL" clId="{ECCC6087-40E9-4BEA-AC92-2B139ABB1CEE}" dt="2021-03-15T15:16:41.500" v="1322" actId="18131"/>
          <ac:picMkLst>
            <pc:docMk/>
            <pc:sldMk cId="205824132" sldId="541"/>
            <ac:picMk id="7" creationId="{10011725-3636-4615-AEA6-CB084A83AA05}"/>
          </ac:picMkLst>
        </pc:picChg>
      </pc:sldChg>
      <pc:sldChg chg="modSp mod">
        <pc:chgData name="Iva Petrosino" userId="68978579-b604-44af-84c8-5069050481c6" providerId="ADAL" clId="{ECCC6087-40E9-4BEA-AC92-2B139ABB1CEE}" dt="2021-03-16T17:41:34.778" v="2374" actId="1076"/>
        <pc:sldMkLst>
          <pc:docMk/>
          <pc:sldMk cId="3835470665" sldId="543"/>
        </pc:sldMkLst>
        <pc:spChg chg="mod">
          <ac:chgData name="Iva Petrosino" userId="68978579-b604-44af-84c8-5069050481c6" providerId="ADAL" clId="{ECCC6087-40E9-4BEA-AC92-2B139ABB1CEE}" dt="2021-03-16T17:41:34.778" v="2374" actId="1076"/>
          <ac:spMkLst>
            <pc:docMk/>
            <pc:sldMk cId="3835470665" sldId="543"/>
            <ac:spMk id="5" creationId="{7BB6BC0D-2D7A-420F-80C0-00D7515C1AA5}"/>
          </ac:spMkLst>
        </pc:spChg>
      </pc:sldChg>
      <pc:sldChg chg="addSp delSp modSp mod">
        <pc:chgData name="Iva Petrosino" userId="68978579-b604-44af-84c8-5069050481c6" providerId="ADAL" clId="{ECCC6087-40E9-4BEA-AC92-2B139ABB1CEE}" dt="2021-03-15T15:48:03.427" v="1761" actId="1076"/>
        <pc:sldMkLst>
          <pc:docMk/>
          <pc:sldMk cId="161497093" sldId="544"/>
        </pc:sldMkLst>
        <pc:spChg chg="mod">
          <ac:chgData name="Iva Petrosino" userId="68978579-b604-44af-84c8-5069050481c6" providerId="ADAL" clId="{ECCC6087-40E9-4BEA-AC92-2B139ABB1CEE}" dt="2021-03-15T15:01:30.271" v="1023" actId="1076"/>
          <ac:spMkLst>
            <pc:docMk/>
            <pc:sldMk cId="161497093" sldId="544"/>
            <ac:spMk id="4" creationId="{64BEE5EC-D588-4841-940F-05C12D7B6267}"/>
          </ac:spMkLst>
        </pc:spChg>
        <pc:spChg chg="add del">
          <ac:chgData name="Iva Petrosino" userId="68978579-b604-44af-84c8-5069050481c6" providerId="ADAL" clId="{ECCC6087-40E9-4BEA-AC92-2B139ABB1CEE}" dt="2021-03-15T13:40:55.711" v="163" actId="478"/>
          <ac:spMkLst>
            <pc:docMk/>
            <pc:sldMk cId="161497093" sldId="544"/>
            <ac:spMk id="9" creationId="{58A779C3-6F70-4E39-8898-40139CA424A5}"/>
          </ac:spMkLst>
        </pc:spChg>
        <pc:spChg chg="add del mod">
          <ac:chgData name="Iva Petrosino" userId="68978579-b604-44af-84c8-5069050481c6" providerId="ADAL" clId="{ECCC6087-40E9-4BEA-AC92-2B139ABB1CEE}" dt="2021-03-15T13:40:55.711" v="163" actId="478"/>
          <ac:spMkLst>
            <pc:docMk/>
            <pc:sldMk cId="161497093" sldId="544"/>
            <ac:spMk id="10" creationId="{9E16AFDB-A03F-43AA-8E36-11ECDC4D9391}"/>
          </ac:spMkLst>
        </pc:spChg>
        <pc:spChg chg="add">
          <ac:chgData name="Iva Petrosino" userId="68978579-b604-44af-84c8-5069050481c6" providerId="ADAL" clId="{ECCC6087-40E9-4BEA-AC92-2B139ABB1CEE}" dt="2021-03-15T13:40:56.310" v="164"/>
          <ac:spMkLst>
            <pc:docMk/>
            <pc:sldMk cId="161497093" sldId="544"/>
            <ac:spMk id="13" creationId="{FF2191EE-7945-4C3F-8F5E-FECB8FDBE05F}"/>
          </ac:spMkLst>
        </pc:spChg>
        <pc:spChg chg="add">
          <ac:chgData name="Iva Petrosino" userId="68978579-b604-44af-84c8-5069050481c6" providerId="ADAL" clId="{ECCC6087-40E9-4BEA-AC92-2B139ABB1CEE}" dt="2021-03-15T13:40:56.310" v="164"/>
          <ac:spMkLst>
            <pc:docMk/>
            <pc:sldMk cId="161497093" sldId="544"/>
            <ac:spMk id="14" creationId="{AB93572D-D163-4FDA-BF61-1B185F5615D5}"/>
          </ac:spMkLst>
        </pc:spChg>
        <pc:picChg chg="del">
          <ac:chgData name="Iva Petrosino" userId="68978579-b604-44af-84c8-5069050481c6" providerId="ADAL" clId="{ECCC6087-40E9-4BEA-AC92-2B139ABB1CEE}" dt="2021-03-15T13:40:55.711" v="163" actId="478"/>
          <ac:picMkLst>
            <pc:docMk/>
            <pc:sldMk cId="161497093" sldId="544"/>
            <ac:picMk id="7" creationId="{2F1E22A9-5079-4763-8236-40DC66EA847F}"/>
          </ac:picMkLst>
        </pc:picChg>
        <pc:picChg chg="del">
          <ac:chgData name="Iva Petrosino" userId="68978579-b604-44af-84c8-5069050481c6" providerId="ADAL" clId="{ECCC6087-40E9-4BEA-AC92-2B139ABB1CEE}" dt="2021-03-15T13:40:55.711" v="163" actId="478"/>
          <ac:picMkLst>
            <pc:docMk/>
            <pc:sldMk cId="161497093" sldId="544"/>
            <ac:picMk id="8" creationId="{0B2CA9D4-C6EF-4826-8647-0C91E3AC5739}"/>
          </ac:picMkLst>
        </pc:picChg>
        <pc:picChg chg="add mod">
          <ac:chgData name="Iva Petrosino" userId="68978579-b604-44af-84c8-5069050481c6" providerId="ADAL" clId="{ECCC6087-40E9-4BEA-AC92-2B139ABB1CEE}" dt="2021-03-15T15:48:03.427" v="1761" actId="1076"/>
          <ac:picMkLst>
            <pc:docMk/>
            <pc:sldMk cId="161497093" sldId="544"/>
            <ac:picMk id="11" creationId="{4C311DC4-7F51-4F51-B30A-FB079D95B879}"/>
          </ac:picMkLst>
        </pc:picChg>
        <pc:picChg chg="add mod">
          <ac:chgData name="Iva Petrosino" userId="68978579-b604-44af-84c8-5069050481c6" providerId="ADAL" clId="{ECCC6087-40E9-4BEA-AC92-2B139ABB1CEE}" dt="2021-03-15T15:48:03.427" v="1761" actId="1076"/>
          <ac:picMkLst>
            <pc:docMk/>
            <pc:sldMk cId="161497093" sldId="544"/>
            <ac:picMk id="12" creationId="{7BDE5B9B-1667-4794-8997-D94BEA37377F}"/>
          </ac:picMkLst>
        </pc:picChg>
      </pc:sldChg>
      <pc:sldChg chg="addSp delSp modSp mod">
        <pc:chgData name="Iva Petrosino" userId="68978579-b604-44af-84c8-5069050481c6" providerId="ADAL" clId="{ECCC6087-40E9-4BEA-AC92-2B139ABB1CEE}" dt="2021-03-15T15:48:11.508" v="1763" actId="1076"/>
        <pc:sldMkLst>
          <pc:docMk/>
          <pc:sldMk cId="626334173" sldId="545"/>
        </pc:sldMkLst>
        <pc:spChg chg="mod">
          <ac:chgData name="Iva Petrosino" userId="68978579-b604-44af-84c8-5069050481c6" providerId="ADAL" clId="{ECCC6087-40E9-4BEA-AC92-2B139ABB1CEE}" dt="2021-03-15T15:02:09.658" v="1045" actId="27636"/>
          <ac:spMkLst>
            <pc:docMk/>
            <pc:sldMk cId="626334173" sldId="545"/>
            <ac:spMk id="4" creationId="{64BEE5EC-D588-4841-940F-05C12D7B6267}"/>
          </ac:spMkLst>
        </pc:spChg>
        <pc:spChg chg="add del">
          <ac:chgData name="Iva Petrosino" userId="68978579-b604-44af-84c8-5069050481c6" providerId="ADAL" clId="{ECCC6087-40E9-4BEA-AC92-2B139ABB1CEE}" dt="2021-03-15T13:41:04.184" v="165" actId="478"/>
          <ac:spMkLst>
            <pc:docMk/>
            <pc:sldMk cId="626334173" sldId="545"/>
            <ac:spMk id="9" creationId="{44EEC35E-02CA-4306-BA9E-3598CE91048A}"/>
          </ac:spMkLst>
        </pc:spChg>
        <pc:spChg chg="add del mod">
          <ac:chgData name="Iva Petrosino" userId="68978579-b604-44af-84c8-5069050481c6" providerId="ADAL" clId="{ECCC6087-40E9-4BEA-AC92-2B139ABB1CEE}" dt="2021-03-15T13:41:04.184" v="165" actId="478"/>
          <ac:spMkLst>
            <pc:docMk/>
            <pc:sldMk cId="626334173" sldId="545"/>
            <ac:spMk id="10" creationId="{D35D8CBD-4D8D-4713-8B8B-22FC62AD848E}"/>
          </ac:spMkLst>
        </pc:spChg>
        <pc:spChg chg="add">
          <ac:chgData name="Iva Petrosino" userId="68978579-b604-44af-84c8-5069050481c6" providerId="ADAL" clId="{ECCC6087-40E9-4BEA-AC92-2B139ABB1CEE}" dt="2021-03-15T13:41:04.858" v="166"/>
          <ac:spMkLst>
            <pc:docMk/>
            <pc:sldMk cId="626334173" sldId="545"/>
            <ac:spMk id="13" creationId="{74713B33-4087-4418-9D21-9A26FC9E34DB}"/>
          </ac:spMkLst>
        </pc:spChg>
        <pc:spChg chg="add">
          <ac:chgData name="Iva Petrosino" userId="68978579-b604-44af-84c8-5069050481c6" providerId="ADAL" clId="{ECCC6087-40E9-4BEA-AC92-2B139ABB1CEE}" dt="2021-03-15T13:41:04.858" v="166"/>
          <ac:spMkLst>
            <pc:docMk/>
            <pc:sldMk cId="626334173" sldId="545"/>
            <ac:spMk id="14" creationId="{23B361EB-93FE-4421-A5BA-653272EB0B3D}"/>
          </ac:spMkLst>
        </pc:spChg>
        <pc:picChg chg="del">
          <ac:chgData name="Iva Petrosino" userId="68978579-b604-44af-84c8-5069050481c6" providerId="ADAL" clId="{ECCC6087-40E9-4BEA-AC92-2B139ABB1CEE}" dt="2021-03-15T13:41:04.184" v="165" actId="478"/>
          <ac:picMkLst>
            <pc:docMk/>
            <pc:sldMk cId="626334173" sldId="545"/>
            <ac:picMk id="7" creationId="{2F1E22A9-5079-4763-8236-40DC66EA847F}"/>
          </ac:picMkLst>
        </pc:picChg>
        <pc:picChg chg="del">
          <ac:chgData name="Iva Petrosino" userId="68978579-b604-44af-84c8-5069050481c6" providerId="ADAL" clId="{ECCC6087-40E9-4BEA-AC92-2B139ABB1CEE}" dt="2021-03-15T13:41:04.184" v="165" actId="478"/>
          <ac:picMkLst>
            <pc:docMk/>
            <pc:sldMk cId="626334173" sldId="545"/>
            <ac:picMk id="8" creationId="{0B2CA9D4-C6EF-4826-8647-0C91E3AC5739}"/>
          </ac:picMkLst>
        </pc:picChg>
        <pc:picChg chg="add mod">
          <ac:chgData name="Iva Petrosino" userId="68978579-b604-44af-84c8-5069050481c6" providerId="ADAL" clId="{ECCC6087-40E9-4BEA-AC92-2B139ABB1CEE}" dt="2021-03-15T15:48:11.508" v="1763" actId="1076"/>
          <ac:picMkLst>
            <pc:docMk/>
            <pc:sldMk cId="626334173" sldId="545"/>
            <ac:picMk id="11" creationId="{CBDA9D4B-E4C4-4C1A-8E7C-A3E04E3D9DE6}"/>
          </ac:picMkLst>
        </pc:picChg>
        <pc:picChg chg="add mod">
          <ac:chgData name="Iva Petrosino" userId="68978579-b604-44af-84c8-5069050481c6" providerId="ADAL" clId="{ECCC6087-40E9-4BEA-AC92-2B139ABB1CEE}" dt="2021-03-15T15:48:11.508" v="1763" actId="1076"/>
          <ac:picMkLst>
            <pc:docMk/>
            <pc:sldMk cId="626334173" sldId="545"/>
            <ac:picMk id="12" creationId="{7DDA3E5B-4DFF-40CF-B368-43494A80FCFD}"/>
          </ac:picMkLst>
        </pc:picChg>
      </pc:sldChg>
      <pc:sldChg chg="addSp modSp mod addCm delCm">
        <pc:chgData name="Iva Petrosino" userId="68978579-b604-44af-84c8-5069050481c6" providerId="ADAL" clId="{ECCC6087-40E9-4BEA-AC92-2B139ABB1CEE}" dt="2021-03-16T17:51:25.949" v="2529" actId="1592"/>
        <pc:sldMkLst>
          <pc:docMk/>
          <pc:sldMk cId="4039576891" sldId="548"/>
        </pc:sldMkLst>
        <pc:spChg chg="mod">
          <ac:chgData name="Iva Petrosino" userId="68978579-b604-44af-84c8-5069050481c6" providerId="ADAL" clId="{ECCC6087-40E9-4BEA-AC92-2B139ABB1CEE}" dt="2021-03-16T17:18:54.950" v="2269" actId="20577"/>
          <ac:spMkLst>
            <pc:docMk/>
            <pc:sldMk cId="4039576891" sldId="548"/>
            <ac:spMk id="9" creationId="{5D398F93-BFAD-4C63-8705-C33CED825977}"/>
          </ac:spMkLst>
        </pc:spChg>
        <pc:spChg chg="mod">
          <ac:chgData name="Iva Petrosino" userId="68978579-b604-44af-84c8-5069050481c6" providerId="ADAL" clId="{ECCC6087-40E9-4BEA-AC92-2B139ABB1CEE}" dt="2021-03-16T17:21:30.735" v="2286" actId="1076"/>
          <ac:spMkLst>
            <pc:docMk/>
            <pc:sldMk cId="4039576891" sldId="548"/>
            <ac:spMk id="10" creationId="{4975CF4F-A1B9-4DF1-B1E8-757EBB0275FF}"/>
          </ac:spMkLst>
        </pc:spChg>
        <pc:picChg chg="add mod">
          <ac:chgData name="Iva Petrosino" userId="68978579-b604-44af-84c8-5069050481c6" providerId="ADAL" clId="{ECCC6087-40E9-4BEA-AC92-2B139ABB1CEE}" dt="2021-03-16T17:21:34.047" v="2287" actId="1076"/>
          <ac:picMkLst>
            <pc:docMk/>
            <pc:sldMk cId="4039576891" sldId="548"/>
            <ac:picMk id="1026" creationId="{572E99DD-1F88-4A18-ACFA-4A56205C3CB6}"/>
          </ac:picMkLst>
        </pc:picChg>
      </pc:sldChg>
      <pc:sldChg chg="addSp modSp mod">
        <pc:chgData name="Iva Petrosino" userId="68978579-b604-44af-84c8-5069050481c6" providerId="ADAL" clId="{ECCC6087-40E9-4BEA-AC92-2B139ABB1CEE}" dt="2021-03-15T15:13:45.531" v="1235" actId="1076"/>
        <pc:sldMkLst>
          <pc:docMk/>
          <pc:sldMk cId="447815018" sldId="549"/>
        </pc:sldMkLst>
        <pc:spChg chg="mod">
          <ac:chgData name="Iva Petrosino" userId="68978579-b604-44af-84c8-5069050481c6" providerId="ADAL" clId="{ECCC6087-40E9-4BEA-AC92-2B139ABB1CEE}" dt="2021-03-15T13:31:32.005" v="1" actId="113"/>
          <ac:spMkLst>
            <pc:docMk/>
            <pc:sldMk cId="447815018" sldId="549"/>
            <ac:spMk id="3" creationId="{868709C9-559A-4CC9-9072-3F925F59E179}"/>
          </ac:spMkLst>
        </pc:spChg>
        <pc:picChg chg="add mod">
          <ac:chgData name="Iva Petrosino" userId="68978579-b604-44af-84c8-5069050481c6" providerId="ADAL" clId="{ECCC6087-40E9-4BEA-AC92-2B139ABB1CEE}" dt="2021-03-15T15:13:11.805" v="1229" actId="14100"/>
          <ac:picMkLst>
            <pc:docMk/>
            <pc:sldMk cId="447815018" sldId="549"/>
            <ac:picMk id="4" creationId="{49AF78B0-C02E-4C5E-BD79-96F560362221}"/>
          </ac:picMkLst>
        </pc:picChg>
        <pc:picChg chg="add mod">
          <ac:chgData name="Iva Petrosino" userId="68978579-b604-44af-84c8-5069050481c6" providerId="ADAL" clId="{ECCC6087-40E9-4BEA-AC92-2B139ABB1CEE}" dt="2021-03-15T15:13:45.531" v="1235" actId="1076"/>
          <ac:picMkLst>
            <pc:docMk/>
            <pc:sldMk cId="447815018" sldId="549"/>
            <ac:picMk id="5" creationId="{ADF76BC1-059A-4852-ACD9-5A50CFD79618}"/>
          </ac:picMkLst>
        </pc:picChg>
        <pc:picChg chg="add mod">
          <ac:chgData name="Iva Petrosino" userId="68978579-b604-44af-84c8-5069050481c6" providerId="ADAL" clId="{ECCC6087-40E9-4BEA-AC92-2B139ABB1CEE}" dt="2021-03-15T15:13:22.838" v="1231" actId="1076"/>
          <ac:picMkLst>
            <pc:docMk/>
            <pc:sldMk cId="447815018" sldId="549"/>
            <ac:picMk id="6" creationId="{9CD7D67F-317A-432E-8C0A-1387DE74A8A3}"/>
          </ac:picMkLst>
        </pc:picChg>
      </pc:sldChg>
      <pc:sldChg chg="modSp mod">
        <pc:chgData name="Iva Petrosino" userId="68978579-b604-44af-84c8-5069050481c6" providerId="ADAL" clId="{ECCC6087-40E9-4BEA-AC92-2B139ABB1CEE}" dt="2021-03-15T14:58:15.754" v="961" actId="27636"/>
        <pc:sldMkLst>
          <pc:docMk/>
          <pc:sldMk cId="2986046193" sldId="550"/>
        </pc:sldMkLst>
        <pc:spChg chg="mod">
          <ac:chgData name="Iva Petrosino" userId="68978579-b604-44af-84c8-5069050481c6" providerId="ADAL" clId="{ECCC6087-40E9-4BEA-AC92-2B139ABB1CEE}" dt="2021-03-15T14:58:15.754" v="961" actId="27636"/>
          <ac:spMkLst>
            <pc:docMk/>
            <pc:sldMk cId="2986046193" sldId="550"/>
            <ac:spMk id="5" creationId="{7BB6BC0D-2D7A-420F-80C0-00D7515C1AA5}"/>
          </ac:spMkLst>
        </pc:spChg>
      </pc:sldChg>
      <pc:sldChg chg="addSp delSp modSp mod setBg">
        <pc:chgData name="Iva Petrosino" userId="68978579-b604-44af-84c8-5069050481c6" providerId="ADAL" clId="{ECCC6087-40E9-4BEA-AC92-2B139ABB1CEE}" dt="2021-03-16T16:32:05.704" v="2026" actId="948"/>
        <pc:sldMkLst>
          <pc:docMk/>
          <pc:sldMk cId="3194059772" sldId="551"/>
        </pc:sldMkLst>
        <pc:spChg chg="add del mod">
          <ac:chgData name="Iva Petrosino" userId="68978579-b604-44af-84c8-5069050481c6" providerId="ADAL" clId="{ECCC6087-40E9-4BEA-AC92-2B139ABB1CEE}" dt="2021-03-16T16:28:21.697" v="1999" actId="478"/>
          <ac:spMkLst>
            <pc:docMk/>
            <pc:sldMk cId="3194059772" sldId="551"/>
            <ac:spMk id="2" creationId="{4DCBBCAA-9C38-4FBF-AD51-782657E64F29}"/>
          </ac:spMkLst>
        </pc:spChg>
        <pc:spChg chg="mod">
          <ac:chgData name="Iva Petrosino" userId="68978579-b604-44af-84c8-5069050481c6" providerId="ADAL" clId="{ECCC6087-40E9-4BEA-AC92-2B139ABB1CEE}" dt="2021-03-16T16:26:30.113" v="1969" actId="1076"/>
          <ac:spMkLst>
            <pc:docMk/>
            <pc:sldMk cId="3194059772" sldId="551"/>
            <ac:spMk id="3" creationId="{28CE4C25-D1E0-48D9-AE25-02CB0377C135}"/>
          </ac:spMkLst>
        </pc:spChg>
        <pc:spChg chg="mod">
          <ac:chgData name="Iva Petrosino" userId="68978579-b604-44af-84c8-5069050481c6" providerId="ADAL" clId="{ECCC6087-40E9-4BEA-AC92-2B139ABB1CEE}" dt="2021-03-16T16:29:29.025" v="2020" actId="1076"/>
          <ac:spMkLst>
            <pc:docMk/>
            <pc:sldMk cId="3194059772" sldId="551"/>
            <ac:spMk id="4" creationId="{E5CA664A-8960-4F7C-B37C-27CED1755EE9}"/>
          </ac:spMkLst>
        </pc:spChg>
        <pc:spChg chg="add mod">
          <ac:chgData name="Iva Petrosino" userId="68978579-b604-44af-84c8-5069050481c6" providerId="ADAL" clId="{ECCC6087-40E9-4BEA-AC92-2B139ABB1CEE}" dt="2021-03-16T16:28:54.737" v="2006" actId="404"/>
          <ac:spMkLst>
            <pc:docMk/>
            <pc:sldMk cId="3194059772" sldId="551"/>
            <ac:spMk id="5" creationId="{69834C98-FADB-4DEE-AF40-FE18ED61850B}"/>
          </ac:spMkLst>
        </pc:spChg>
        <pc:spChg chg="add del">
          <ac:chgData name="Iva Petrosino" userId="68978579-b604-44af-84c8-5069050481c6" providerId="ADAL" clId="{ECCC6087-40E9-4BEA-AC92-2B139ABB1CEE}" dt="2021-03-15T13:40:06.476" v="149" actId="478"/>
          <ac:spMkLst>
            <pc:docMk/>
            <pc:sldMk cId="3194059772" sldId="551"/>
            <ac:spMk id="6" creationId="{BC7C45BC-4FDA-471B-ACB9-612D705E3C71}"/>
          </ac:spMkLst>
        </pc:spChg>
        <pc:spChg chg="add mod">
          <ac:chgData name="Iva Petrosino" userId="68978579-b604-44af-84c8-5069050481c6" providerId="ADAL" clId="{ECCC6087-40E9-4BEA-AC92-2B139ABB1CEE}" dt="2021-03-16T16:29:26.401" v="2019" actId="1076"/>
          <ac:spMkLst>
            <pc:docMk/>
            <pc:sldMk cId="3194059772" sldId="551"/>
            <ac:spMk id="6" creationId="{BFC597A5-5330-4743-B569-1ECC65AB507E}"/>
          </ac:spMkLst>
        </pc:spChg>
        <pc:spChg chg="add mod">
          <ac:chgData name="Iva Petrosino" userId="68978579-b604-44af-84c8-5069050481c6" providerId="ADAL" clId="{ECCC6087-40E9-4BEA-AC92-2B139ABB1CEE}" dt="2021-03-16T16:32:05.704" v="2026" actId="948"/>
          <ac:spMkLst>
            <pc:docMk/>
            <pc:sldMk cId="3194059772" sldId="551"/>
            <ac:spMk id="8" creationId="{CD3AA841-75C0-4E14-8F5B-0E81580FB6D3}"/>
          </ac:spMkLst>
        </pc:spChg>
        <pc:spChg chg="add del mod">
          <ac:chgData name="Iva Petrosino" userId="68978579-b604-44af-84c8-5069050481c6" providerId="ADAL" clId="{ECCC6087-40E9-4BEA-AC92-2B139ABB1CEE}" dt="2021-03-15T13:40:06.476" v="149" actId="478"/>
          <ac:spMkLst>
            <pc:docMk/>
            <pc:sldMk cId="3194059772" sldId="551"/>
            <ac:spMk id="9" creationId="{611539DE-84A5-4B4D-BA82-9F3CE42835E4}"/>
          </ac:spMkLst>
        </pc:spChg>
        <pc:spChg chg="add">
          <ac:chgData name="Iva Petrosino" userId="68978579-b604-44af-84c8-5069050481c6" providerId="ADAL" clId="{ECCC6087-40E9-4BEA-AC92-2B139ABB1CEE}" dt="2021-03-15T13:40:07.026" v="150"/>
          <ac:spMkLst>
            <pc:docMk/>
            <pc:sldMk cId="3194059772" sldId="551"/>
            <ac:spMk id="12" creationId="{3698426C-2E88-4BF0-B412-6B7801DF7C8D}"/>
          </ac:spMkLst>
        </pc:spChg>
        <pc:spChg chg="add">
          <ac:chgData name="Iva Petrosino" userId="68978579-b604-44af-84c8-5069050481c6" providerId="ADAL" clId="{ECCC6087-40E9-4BEA-AC92-2B139ABB1CEE}" dt="2021-03-15T13:40:07.026" v="150"/>
          <ac:spMkLst>
            <pc:docMk/>
            <pc:sldMk cId="3194059772" sldId="551"/>
            <ac:spMk id="13" creationId="{C38F2CD6-F7BE-42C7-A4A7-34608294EFB8}"/>
          </ac:spMkLst>
        </pc:spChg>
        <pc:picChg chg="add del mod">
          <ac:chgData name="Iva Petrosino" userId="68978579-b604-44af-84c8-5069050481c6" providerId="ADAL" clId="{ECCC6087-40E9-4BEA-AC92-2B139ABB1CEE}" dt="2021-03-16T16:29:04.498" v="2011" actId="478"/>
          <ac:picMkLst>
            <pc:docMk/>
            <pc:sldMk cId="3194059772" sldId="551"/>
            <ac:picMk id="7" creationId="{69CF7A7C-E7FE-466C-AF38-BC1BC7B6FE7C}"/>
          </ac:picMkLst>
        </pc:picChg>
        <pc:picChg chg="del">
          <ac:chgData name="Iva Petrosino" userId="68978579-b604-44af-84c8-5069050481c6" providerId="ADAL" clId="{ECCC6087-40E9-4BEA-AC92-2B139ABB1CEE}" dt="2021-03-15T13:40:06.476" v="149" actId="478"/>
          <ac:picMkLst>
            <pc:docMk/>
            <pc:sldMk cId="3194059772" sldId="551"/>
            <ac:picMk id="7" creationId="{6CD02FD4-8E7A-4BD8-8320-6524D6D0ECB6}"/>
          </ac:picMkLst>
        </pc:picChg>
        <pc:picChg chg="del">
          <ac:chgData name="Iva Petrosino" userId="68978579-b604-44af-84c8-5069050481c6" providerId="ADAL" clId="{ECCC6087-40E9-4BEA-AC92-2B139ABB1CEE}" dt="2021-03-15T13:40:06.476" v="149" actId="478"/>
          <ac:picMkLst>
            <pc:docMk/>
            <pc:sldMk cId="3194059772" sldId="551"/>
            <ac:picMk id="8" creationId="{57FC0F74-6090-442E-B3F3-239370463722}"/>
          </ac:picMkLst>
        </pc:picChg>
        <pc:picChg chg="add mod">
          <ac:chgData name="Iva Petrosino" userId="68978579-b604-44af-84c8-5069050481c6" providerId="ADAL" clId="{ECCC6087-40E9-4BEA-AC92-2B139ABB1CEE}" dt="2021-03-16T16:29:43.384" v="2024" actId="1076"/>
          <ac:picMkLst>
            <pc:docMk/>
            <pc:sldMk cId="3194059772" sldId="551"/>
            <ac:picMk id="10" creationId="{F455029F-94E0-4125-8A83-189DF21B5054}"/>
          </ac:picMkLst>
        </pc:picChg>
        <pc:picChg chg="add mod">
          <ac:chgData name="Iva Petrosino" userId="68978579-b604-44af-84c8-5069050481c6" providerId="ADAL" clId="{ECCC6087-40E9-4BEA-AC92-2B139ABB1CEE}" dt="2021-03-16T16:29:41.160" v="2023" actId="1076"/>
          <ac:picMkLst>
            <pc:docMk/>
            <pc:sldMk cId="3194059772" sldId="551"/>
            <ac:picMk id="11" creationId="{E2C66374-0E32-4044-97DB-F9EF8613F933}"/>
          </ac:picMkLst>
        </pc:picChg>
      </pc:sldChg>
      <pc:sldChg chg="modSp mod">
        <pc:chgData name="Iva Petrosino" userId="68978579-b604-44af-84c8-5069050481c6" providerId="ADAL" clId="{ECCC6087-40E9-4BEA-AC92-2B139ABB1CEE}" dt="2021-03-16T17:46:03.874" v="2459" actId="122"/>
        <pc:sldMkLst>
          <pc:docMk/>
          <pc:sldMk cId="3473101016" sldId="552"/>
        </pc:sldMkLst>
        <pc:spChg chg="mod">
          <ac:chgData name="Iva Petrosino" userId="68978579-b604-44af-84c8-5069050481c6" providerId="ADAL" clId="{ECCC6087-40E9-4BEA-AC92-2B139ABB1CEE}" dt="2021-03-16T17:46:03.874" v="2459" actId="122"/>
          <ac:spMkLst>
            <pc:docMk/>
            <pc:sldMk cId="3473101016" sldId="552"/>
            <ac:spMk id="3" creationId="{AAEA7E0A-E28B-401C-BC0B-A0C02334C410}"/>
          </ac:spMkLst>
        </pc:spChg>
      </pc:sldChg>
      <pc:sldChg chg="modSp mod">
        <pc:chgData name="Iva Petrosino" userId="68978579-b604-44af-84c8-5069050481c6" providerId="ADAL" clId="{ECCC6087-40E9-4BEA-AC92-2B139ABB1CEE}" dt="2021-03-16T17:46:01.109" v="2458" actId="122"/>
        <pc:sldMkLst>
          <pc:docMk/>
          <pc:sldMk cId="907092846" sldId="553"/>
        </pc:sldMkLst>
        <pc:spChg chg="mod">
          <ac:chgData name="Iva Petrosino" userId="68978579-b604-44af-84c8-5069050481c6" providerId="ADAL" clId="{ECCC6087-40E9-4BEA-AC92-2B139ABB1CEE}" dt="2021-03-16T17:46:01.109" v="2458" actId="122"/>
          <ac:spMkLst>
            <pc:docMk/>
            <pc:sldMk cId="907092846" sldId="553"/>
            <ac:spMk id="3" creationId="{AAEA7E0A-E28B-401C-BC0B-A0C02334C410}"/>
          </ac:spMkLst>
        </pc:spChg>
      </pc:sldChg>
      <pc:sldChg chg="modSp mod">
        <pc:chgData name="Iva Petrosino" userId="68978579-b604-44af-84c8-5069050481c6" providerId="ADAL" clId="{ECCC6087-40E9-4BEA-AC92-2B139ABB1CEE}" dt="2021-03-16T17:45:47.537" v="2457" actId="122"/>
        <pc:sldMkLst>
          <pc:docMk/>
          <pc:sldMk cId="1275783038" sldId="554"/>
        </pc:sldMkLst>
        <pc:spChg chg="mod">
          <ac:chgData name="Iva Petrosino" userId="68978579-b604-44af-84c8-5069050481c6" providerId="ADAL" clId="{ECCC6087-40E9-4BEA-AC92-2B139ABB1CEE}" dt="2021-03-16T17:45:47.537" v="2457" actId="122"/>
          <ac:spMkLst>
            <pc:docMk/>
            <pc:sldMk cId="1275783038" sldId="554"/>
            <ac:spMk id="3" creationId="{C3791E33-051D-4FA0-B91D-E97309301B31}"/>
          </ac:spMkLst>
        </pc:spChg>
      </pc:sldChg>
      <pc:sldChg chg="addSp delSp modSp mod">
        <pc:chgData name="Iva Petrosino" userId="68978579-b604-44af-84c8-5069050481c6" providerId="ADAL" clId="{ECCC6087-40E9-4BEA-AC92-2B139ABB1CEE}" dt="2021-03-16T16:18:39.667" v="1810" actId="14100"/>
        <pc:sldMkLst>
          <pc:docMk/>
          <pc:sldMk cId="4123134446" sldId="556"/>
        </pc:sldMkLst>
        <pc:spChg chg="mod">
          <ac:chgData name="Iva Petrosino" userId="68978579-b604-44af-84c8-5069050481c6" providerId="ADAL" clId="{ECCC6087-40E9-4BEA-AC92-2B139ABB1CEE}" dt="2021-03-15T14:48:16.098" v="800" actId="1076"/>
          <ac:spMkLst>
            <pc:docMk/>
            <pc:sldMk cId="4123134446" sldId="556"/>
            <ac:spMk id="2" creationId="{00000000-0000-0000-0000-000000000000}"/>
          </ac:spMkLst>
        </pc:spChg>
        <pc:spChg chg="mod">
          <ac:chgData name="Iva Petrosino" userId="68978579-b604-44af-84c8-5069050481c6" providerId="ADAL" clId="{ECCC6087-40E9-4BEA-AC92-2B139ABB1CEE}" dt="2021-03-16T16:18:39.667" v="1810" actId="14100"/>
          <ac:spMkLst>
            <pc:docMk/>
            <pc:sldMk cId="4123134446" sldId="556"/>
            <ac:spMk id="3" creationId="{00000000-0000-0000-0000-000000000000}"/>
          </ac:spMkLst>
        </pc:spChg>
        <pc:picChg chg="del">
          <ac:chgData name="Iva Petrosino" userId="68978579-b604-44af-84c8-5069050481c6" providerId="ADAL" clId="{ECCC6087-40E9-4BEA-AC92-2B139ABB1CEE}" dt="2021-03-15T13:39:09.443" v="123" actId="478"/>
          <ac:picMkLst>
            <pc:docMk/>
            <pc:sldMk cId="4123134446" sldId="556"/>
            <ac:picMk id="4" creationId="{ED0A574C-0FB4-45C7-8768-B298E254F363}"/>
          </ac:picMkLst>
        </pc:picChg>
        <pc:picChg chg="del">
          <ac:chgData name="Iva Petrosino" userId="68978579-b604-44af-84c8-5069050481c6" providerId="ADAL" clId="{ECCC6087-40E9-4BEA-AC92-2B139ABB1CEE}" dt="2021-03-15T13:39:07.783" v="122" actId="478"/>
          <ac:picMkLst>
            <pc:docMk/>
            <pc:sldMk cId="4123134446" sldId="556"/>
            <ac:picMk id="5" creationId="{CFCA0B1D-4E9C-4A0E-A296-382876FC2C89}"/>
          </ac:picMkLst>
        </pc:picChg>
        <pc:picChg chg="add mod">
          <ac:chgData name="Iva Petrosino" userId="68978579-b604-44af-84c8-5069050481c6" providerId="ADAL" clId="{ECCC6087-40E9-4BEA-AC92-2B139ABB1CEE}" dt="2021-03-15T15:47:27.335" v="1745" actId="1076"/>
          <ac:picMkLst>
            <pc:docMk/>
            <pc:sldMk cId="4123134446" sldId="556"/>
            <ac:picMk id="6" creationId="{CC9DCA5C-F54C-42FB-AC31-F5B20C0768AF}"/>
          </ac:picMkLst>
        </pc:picChg>
        <pc:picChg chg="add mod">
          <ac:chgData name="Iva Petrosino" userId="68978579-b604-44af-84c8-5069050481c6" providerId="ADAL" clId="{ECCC6087-40E9-4BEA-AC92-2B139ABB1CEE}" dt="2021-03-15T15:26:00.760" v="1447" actId="14100"/>
          <ac:picMkLst>
            <pc:docMk/>
            <pc:sldMk cId="4123134446" sldId="556"/>
            <ac:picMk id="7" creationId="{D284EC9D-FB14-46F4-8810-3AE2F45D2432}"/>
          </ac:picMkLst>
        </pc:picChg>
      </pc:sldChg>
      <pc:sldChg chg="addSp modSp mod">
        <pc:chgData name="Iva Petrosino" userId="68978579-b604-44af-84c8-5069050481c6" providerId="ADAL" clId="{ECCC6087-40E9-4BEA-AC92-2B139ABB1CEE}" dt="2021-03-16T16:18:59.306" v="1812" actId="114"/>
        <pc:sldMkLst>
          <pc:docMk/>
          <pc:sldMk cId="704904585" sldId="557"/>
        </pc:sldMkLst>
        <pc:spChg chg="mod">
          <ac:chgData name="Iva Petrosino" userId="68978579-b604-44af-84c8-5069050481c6" providerId="ADAL" clId="{ECCC6087-40E9-4BEA-AC92-2B139ABB1CEE}" dt="2021-03-15T14:49:59.385" v="870" actId="20577"/>
          <ac:spMkLst>
            <pc:docMk/>
            <pc:sldMk cId="704904585" sldId="557"/>
            <ac:spMk id="9" creationId="{5D398F93-BFAD-4C63-8705-C33CED825977}"/>
          </ac:spMkLst>
        </pc:spChg>
        <pc:spChg chg="mod">
          <ac:chgData name="Iva Petrosino" userId="68978579-b604-44af-84c8-5069050481c6" providerId="ADAL" clId="{ECCC6087-40E9-4BEA-AC92-2B139ABB1CEE}" dt="2021-03-16T16:18:59.306" v="1812" actId="114"/>
          <ac:spMkLst>
            <pc:docMk/>
            <pc:sldMk cId="704904585" sldId="557"/>
            <ac:spMk id="10" creationId="{4975CF4F-A1B9-4DF1-B1E8-757EBB0275FF}"/>
          </ac:spMkLst>
        </pc:spChg>
        <pc:picChg chg="add mod">
          <ac:chgData name="Iva Petrosino" userId="68978579-b604-44af-84c8-5069050481c6" providerId="ADAL" clId="{ECCC6087-40E9-4BEA-AC92-2B139ABB1CEE}" dt="2021-03-15T14:53:17.719" v="889" actId="1076"/>
          <ac:picMkLst>
            <pc:docMk/>
            <pc:sldMk cId="704904585" sldId="557"/>
            <ac:picMk id="3" creationId="{B35733E9-4FAC-430C-A760-A381A64BF85D}"/>
          </ac:picMkLst>
        </pc:picChg>
        <pc:picChg chg="add mod">
          <ac:chgData name="Iva Petrosino" userId="68978579-b604-44af-84c8-5069050481c6" providerId="ADAL" clId="{ECCC6087-40E9-4BEA-AC92-2B139ABB1CEE}" dt="2021-03-15T14:53:17.719" v="889" actId="1076"/>
          <ac:picMkLst>
            <pc:docMk/>
            <pc:sldMk cId="704904585" sldId="557"/>
            <ac:picMk id="5" creationId="{8E8C54B7-C5C9-42D6-98A4-6760F12FC44A}"/>
          </ac:picMkLst>
        </pc:picChg>
      </pc:sldChg>
      <pc:sldChg chg="addSp modSp mod">
        <pc:chgData name="Iva Petrosino" userId="68978579-b604-44af-84c8-5069050481c6" providerId="ADAL" clId="{ECCC6087-40E9-4BEA-AC92-2B139ABB1CEE}" dt="2021-03-16T17:43:54.639" v="2402" actId="20577"/>
        <pc:sldMkLst>
          <pc:docMk/>
          <pc:sldMk cId="172870156" sldId="559"/>
        </pc:sldMkLst>
        <pc:spChg chg="add mod">
          <ac:chgData name="Iva Petrosino" userId="68978579-b604-44af-84c8-5069050481c6" providerId="ADAL" clId="{ECCC6087-40E9-4BEA-AC92-2B139ABB1CEE}" dt="2021-03-15T15:03:20.255" v="1065" actId="113"/>
          <ac:spMkLst>
            <pc:docMk/>
            <pc:sldMk cId="172870156" sldId="559"/>
            <ac:spMk id="2" creationId="{A1032E33-8A61-4D74-A317-CA5F7D284DAC}"/>
          </ac:spMkLst>
        </pc:spChg>
        <pc:spChg chg="mod">
          <ac:chgData name="Iva Petrosino" userId="68978579-b604-44af-84c8-5069050481c6" providerId="ADAL" clId="{ECCC6087-40E9-4BEA-AC92-2B139ABB1CEE}" dt="2021-03-15T15:04:04.992" v="1097" actId="20577"/>
          <ac:spMkLst>
            <pc:docMk/>
            <pc:sldMk cId="172870156" sldId="559"/>
            <ac:spMk id="4" creationId="{64BEE5EC-D588-4841-940F-05C12D7B6267}"/>
          </ac:spMkLst>
        </pc:spChg>
        <pc:spChg chg="mod">
          <ac:chgData name="Iva Petrosino" userId="68978579-b604-44af-84c8-5069050481c6" providerId="ADAL" clId="{ECCC6087-40E9-4BEA-AC92-2B139ABB1CEE}" dt="2021-03-16T17:43:54.639" v="2402" actId="20577"/>
          <ac:spMkLst>
            <pc:docMk/>
            <pc:sldMk cId="172870156" sldId="559"/>
            <ac:spMk id="6" creationId="{0631754C-C238-4CB7-845C-1E307D43E467}"/>
          </ac:spMkLst>
        </pc:spChg>
      </pc:sldChg>
      <pc:sldChg chg="addSp modSp mod">
        <pc:chgData name="Iva Petrosino" userId="68978579-b604-44af-84c8-5069050481c6" providerId="ADAL" clId="{ECCC6087-40E9-4BEA-AC92-2B139ABB1CEE}" dt="2021-03-16T17:43:51.135" v="2401" actId="20577"/>
        <pc:sldMkLst>
          <pc:docMk/>
          <pc:sldMk cId="1398567259" sldId="560"/>
        </pc:sldMkLst>
        <pc:spChg chg="mod">
          <ac:chgData name="Iva Petrosino" userId="68978579-b604-44af-84c8-5069050481c6" providerId="ADAL" clId="{ECCC6087-40E9-4BEA-AC92-2B139ABB1CEE}" dt="2021-03-15T15:03:49.880" v="1094" actId="20577"/>
          <ac:spMkLst>
            <pc:docMk/>
            <pc:sldMk cId="1398567259" sldId="560"/>
            <ac:spMk id="4" creationId="{64BEE5EC-D588-4841-940F-05C12D7B6267}"/>
          </ac:spMkLst>
        </pc:spChg>
        <pc:spChg chg="add mod">
          <ac:chgData name="Iva Petrosino" userId="68978579-b604-44af-84c8-5069050481c6" providerId="ADAL" clId="{ECCC6087-40E9-4BEA-AC92-2B139ABB1CEE}" dt="2021-03-15T15:03:38.544" v="1085" actId="113"/>
          <ac:spMkLst>
            <pc:docMk/>
            <pc:sldMk cId="1398567259" sldId="560"/>
            <ac:spMk id="5" creationId="{CA7A583D-C0DB-4E91-A26C-F9FAFF4BD6E8}"/>
          </ac:spMkLst>
        </pc:spChg>
        <pc:spChg chg="mod">
          <ac:chgData name="Iva Petrosino" userId="68978579-b604-44af-84c8-5069050481c6" providerId="ADAL" clId="{ECCC6087-40E9-4BEA-AC92-2B139ABB1CEE}" dt="2021-03-16T17:43:51.135" v="2401" actId="20577"/>
          <ac:spMkLst>
            <pc:docMk/>
            <pc:sldMk cId="1398567259" sldId="560"/>
            <ac:spMk id="6" creationId="{0631754C-C238-4CB7-845C-1E307D43E467}"/>
          </ac:spMkLst>
        </pc:spChg>
      </pc:sldChg>
      <pc:sldChg chg="addSp modSp mod">
        <pc:chgData name="Iva Petrosino" userId="68978579-b604-44af-84c8-5069050481c6" providerId="ADAL" clId="{ECCC6087-40E9-4BEA-AC92-2B139ABB1CEE}" dt="2021-03-16T17:44:31.905" v="2429" actId="20577"/>
        <pc:sldMkLst>
          <pc:docMk/>
          <pc:sldMk cId="1608978883" sldId="561"/>
        </pc:sldMkLst>
        <pc:spChg chg="mod">
          <ac:chgData name="Iva Petrosino" userId="68978579-b604-44af-84c8-5069050481c6" providerId="ADAL" clId="{ECCC6087-40E9-4BEA-AC92-2B139ABB1CEE}" dt="2021-03-15T15:06:04.175" v="1160" actId="20577"/>
          <ac:spMkLst>
            <pc:docMk/>
            <pc:sldMk cId="1608978883" sldId="561"/>
            <ac:spMk id="4" creationId="{64BEE5EC-D588-4841-940F-05C12D7B6267}"/>
          </ac:spMkLst>
        </pc:spChg>
        <pc:spChg chg="add mod">
          <ac:chgData name="Iva Petrosino" userId="68978579-b604-44af-84c8-5069050481c6" providerId="ADAL" clId="{ECCC6087-40E9-4BEA-AC92-2B139ABB1CEE}" dt="2021-03-15T15:06:17.516" v="1182" actId="404"/>
          <ac:spMkLst>
            <pc:docMk/>
            <pc:sldMk cId="1608978883" sldId="561"/>
            <ac:spMk id="5" creationId="{7F2683F5-2002-496C-9BE3-939A82BDA2BA}"/>
          </ac:spMkLst>
        </pc:spChg>
        <pc:spChg chg="mod">
          <ac:chgData name="Iva Petrosino" userId="68978579-b604-44af-84c8-5069050481c6" providerId="ADAL" clId="{ECCC6087-40E9-4BEA-AC92-2B139ABB1CEE}" dt="2021-03-16T17:44:31.905" v="2429" actId="20577"/>
          <ac:spMkLst>
            <pc:docMk/>
            <pc:sldMk cId="1608978883" sldId="561"/>
            <ac:spMk id="6" creationId="{0631754C-C238-4CB7-845C-1E307D43E467}"/>
          </ac:spMkLst>
        </pc:spChg>
      </pc:sldChg>
      <pc:sldChg chg="addSp modSp mod">
        <pc:chgData name="Iva Petrosino" userId="68978579-b604-44af-84c8-5069050481c6" providerId="ADAL" clId="{ECCC6087-40E9-4BEA-AC92-2B139ABB1CEE}" dt="2021-03-16T17:42:20.226" v="2381" actId="113"/>
        <pc:sldMkLst>
          <pc:docMk/>
          <pc:sldMk cId="1850043830" sldId="562"/>
        </pc:sldMkLst>
        <pc:spChg chg="mod">
          <ac:chgData name="Iva Petrosino" userId="68978579-b604-44af-84c8-5069050481c6" providerId="ADAL" clId="{ECCC6087-40E9-4BEA-AC92-2B139ABB1CEE}" dt="2021-03-15T15:05:48.599" v="1148" actId="404"/>
          <ac:spMkLst>
            <pc:docMk/>
            <pc:sldMk cId="1850043830" sldId="562"/>
            <ac:spMk id="4" creationId="{64BEE5EC-D588-4841-940F-05C12D7B6267}"/>
          </ac:spMkLst>
        </pc:spChg>
        <pc:spChg chg="add mod">
          <ac:chgData name="Iva Petrosino" userId="68978579-b604-44af-84c8-5069050481c6" providerId="ADAL" clId="{ECCC6087-40E9-4BEA-AC92-2B139ABB1CEE}" dt="2021-03-15T15:05:37.488" v="1143" actId="6549"/>
          <ac:spMkLst>
            <pc:docMk/>
            <pc:sldMk cId="1850043830" sldId="562"/>
            <ac:spMk id="5" creationId="{46C48148-F6D0-48AD-94E7-884DBD807620}"/>
          </ac:spMkLst>
        </pc:spChg>
        <pc:spChg chg="mod">
          <ac:chgData name="Iva Petrosino" userId="68978579-b604-44af-84c8-5069050481c6" providerId="ADAL" clId="{ECCC6087-40E9-4BEA-AC92-2B139ABB1CEE}" dt="2021-03-16T17:42:20.226" v="2381" actId="113"/>
          <ac:spMkLst>
            <pc:docMk/>
            <pc:sldMk cId="1850043830" sldId="562"/>
            <ac:spMk id="6" creationId="{0631754C-C238-4CB7-845C-1E307D43E467}"/>
          </ac:spMkLst>
        </pc:spChg>
      </pc:sldChg>
      <pc:sldChg chg="addSp delSp modSp mod">
        <pc:chgData name="Iva Petrosino" userId="68978579-b604-44af-84c8-5069050481c6" providerId="ADAL" clId="{ECCC6087-40E9-4BEA-AC92-2B139ABB1CEE}" dt="2021-03-16T17:44:16.389" v="2416" actId="404"/>
        <pc:sldMkLst>
          <pc:docMk/>
          <pc:sldMk cId="8045430" sldId="563"/>
        </pc:sldMkLst>
        <pc:spChg chg="add del">
          <ac:chgData name="Iva Petrosino" userId="68978579-b604-44af-84c8-5069050481c6" providerId="ADAL" clId="{ECCC6087-40E9-4BEA-AC92-2B139ABB1CEE}" dt="2021-03-15T15:04:45.883" v="1109"/>
          <ac:spMkLst>
            <pc:docMk/>
            <pc:sldMk cId="8045430" sldId="563"/>
            <ac:spMk id="2" creationId="{678DAAED-EB6E-4496-AAE1-76BEC4E84429}"/>
          </ac:spMkLst>
        </pc:spChg>
        <pc:spChg chg="mod">
          <ac:chgData name="Iva Petrosino" userId="68978579-b604-44af-84c8-5069050481c6" providerId="ADAL" clId="{ECCC6087-40E9-4BEA-AC92-2B139ABB1CEE}" dt="2021-03-15T15:05:09.271" v="1123" actId="14100"/>
          <ac:spMkLst>
            <pc:docMk/>
            <pc:sldMk cId="8045430" sldId="563"/>
            <ac:spMk id="4" creationId="{64BEE5EC-D588-4841-940F-05C12D7B6267}"/>
          </ac:spMkLst>
        </pc:spChg>
        <pc:spChg chg="add mod">
          <ac:chgData name="Iva Petrosino" userId="68978579-b604-44af-84c8-5069050481c6" providerId="ADAL" clId="{ECCC6087-40E9-4BEA-AC92-2B139ABB1CEE}" dt="2021-03-15T15:04:56.256" v="1117" actId="20577"/>
          <ac:spMkLst>
            <pc:docMk/>
            <pc:sldMk cId="8045430" sldId="563"/>
            <ac:spMk id="5" creationId="{CF5C7147-3120-4A41-AE9D-4C68993AD42A}"/>
          </ac:spMkLst>
        </pc:spChg>
        <pc:spChg chg="mod">
          <ac:chgData name="Iva Petrosino" userId="68978579-b604-44af-84c8-5069050481c6" providerId="ADAL" clId="{ECCC6087-40E9-4BEA-AC92-2B139ABB1CEE}" dt="2021-03-16T17:44:16.389" v="2416" actId="404"/>
          <ac:spMkLst>
            <pc:docMk/>
            <pc:sldMk cId="8045430" sldId="563"/>
            <ac:spMk id="6" creationId="{0631754C-C238-4CB7-845C-1E307D43E467}"/>
          </ac:spMkLst>
        </pc:spChg>
      </pc:sldChg>
      <pc:sldChg chg="addSp modSp mod">
        <pc:chgData name="Iva Petrosino" userId="68978579-b604-44af-84c8-5069050481c6" providerId="ADAL" clId="{ECCC6087-40E9-4BEA-AC92-2B139ABB1CEE}" dt="2021-03-16T17:44:03.609" v="2405" actId="255"/>
        <pc:sldMkLst>
          <pc:docMk/>
          <pc:sldMk cId="4052682983" sldId="564"/>
        </pc:sldMkLst>
        <pc:spChg chg="mod">
          <ac:chgData name="Iva Petrosino" userId="68978579-b604-44af-84c8-5069050481c6" providerId="ADAL" clId="{ECCC6087-40E9-4BEA-AC92-2B139ABB1CEE}" dt="2021-03-15T15:04:34.433" v="1107" actId="20577"/>
          <ac:spMkLst>
            <pc:docMk/>
            <pc:sldMk cId="4052682983" sldId="564"/>
            <ac:spMk id="4" creationId="{64BEE5EC-D588-4841-940F-05C12D7B6267}"/>
          </ac:spMkLst>
        </pc:spChg>
        <pc:spChg chg="add mod">
          <ac:chgData name="Iva Petrosino" userId="68978579-b604-44af-84c8-5069050481c6" providerId="ADAL" clId="{ECCC6087-40E9-4BEA-AC92-2B139ABB1CEE}" dt="2021-03-15T15:04:24.664" v="1101" actId="113"/>
          <ac:spMkLst>
            <pc:docMk/>
            <pc:sldMk cId="4052682983" sldId="564"/>
            <ac:spMk id="5" creationId="{6997BECB-A27B-4715-B2A7-62273407C757}"/>
          </ac:spMkLst>
        </pc:spChg>
        <pc:spChg chg="mod">
          <ac:chgData name="Iva Petrosino" userId="68978579-b604-44af-84c8-5069050481c6" providerId="ADAL" clId="{ECCC6087-40E9-4BEA-AC92-2B139ABB1CEE}" dt="2021-03-16T17:44:03.609" v="2405" actId="255"/>
          <ac:spMkLst>
            <pc:docMk/>
            <pc:sldMk cId="4052682983" sldId="564"/>
            <ac:spMk id="6" creationId="{0631754C-C238-4CB7-845C-1E307D43E467}"/>
          </ac:spMkLst>
        </pc:spChg>
      </pc:sldChg>
      <pc:sldChg chg="addSp modSp mod">
        <pc:chgData name="Iva Petrosino" userId="68978579-b604-44af-84c8-5069050481c6" providerId="ADAL" clId="{ECCC6087-40E9-4BEA-AC92-2B139ABB1CEE}" dt="2021-03-16T17:45:40.561" v="2452" actId="20577"/>
        <pc:sldMkLst>
          <pc:docMk/>
          <pc:sldMk cId="2831077756" sldId="565"/>
        </pc:sldMkLst>
        <pc:spChg chg="mod">
          <ac:chgData name="Iva Petrosino" userId="68978579-b604-44af-84c8-5069050481c6" providerId="ADAL" clId="{ECCC6087-40E9-4BEA-AC92-2B139ABB1CEE}" dt="2021-03-15T15:07:15.463" v="1206" actId="20577"/>
          <ac:spMkLst>
            <pc:docMk/>
            <pc:sldMk cId="2831077756" sldId="565"/>
            <ac:spMk id="4" creationId="{64BEE5EC-D588-4841-940F-05C12D7B6267}"/>
          </ac:spMkLst>
        </pc:spChg>
        <pc:spChg chg="add mod">
          <ac:chgData name="Iva Petrosino" userId="68978579-b604-44af-84c8-5069050481c6" providerId="ADAL" clId="{ECCC6087-40E9-4BEA-AC92-2B139ABB1CEE}" dt="2021-03-15T15:07:05.355" v="1202" actId="20577"/>
          <ac:spMkLst>
            <pc:docMk/>
            <pc:sldMk cId="2831077756" sldId="565"/>
            <ac:spMk id="5" creationId="{55DB3E62-779B-4B2B-B8FC-365B25A5441D}"/>
          </ac:spMkLst>
        </pc:spChg>
        <pc:spChg chg="mod">
          <ac:chgData name="Iva Petrosino" userId="68978579-b604-44af-84c8-5069050481c6" providerId="ADAL" clId="{ECCC6087-40E9-4BEA-AC92-2B139ABB1CEE}" dt="2021-03-16T17:45:40.561" v="2452" actId="20577"/>
          <ac:spMkLst>
            <pc:docMk/>
            <pc:sldMk cId="2831077756" sldId="565"/>
            <ac:spMk id="6" creationId="{0631754C-C238-4CB7-845C-1E307D43E467}"/>
          </ac:spMkLst>
        </pc:spChg>
      </pc:sldChg>
      <pc:sldChg chg="addSp modSp mod">
        <pc:chgData name="Iva Petrosino" userId="68978579-b604-44af-84c8-5069050481c6" providerId="ADAL" clId="{ECCC6087-40E9-4BEA-AC92-2B139ABB1CEE}" dt="2021-03-16T17:44:54.053" v="2442" actId="27636"/>
        <pc:sldMkLst>
          <pc:docMk/>
          <pc:sldMk cId="3289229906" sldId="566"/>
        </pc:sldMkLst>
        <pc:spChg chg="mod">
          <ac:chgData name="Iva Petrosino" userId="68978579-b604-44af-84c8-5069050481c6" providerId="ADAL" clId="{ECCC6087-40E9-4BEA-AC92-2B139ABB1CEE}" dt="2021-03-15T15:06:51.847" v="1197" actId="20577"/>
          <ac:spMkLst>
            <pc:docMk/>
            <pc:sldMk cId="3289229906" sldId="566"/>
            <ac:spMk id="4" creationId="{64BEE5EC-D588-4841-940F-05C12D7B6267}"/>
          </ac:spMkLst>
        </pc:spChg>
        <pc:spChg chg="add mod">
          <ac:chgData name="Iva Petrosino" userId="68978579-b604-44af-84c8-5069050481c6" providerId="ADAL" clId="{ECCC6087-40E9-4BEA-AC92-2B139ABB1CEE}" dt="2021-03-15T15:06:33.997" v="1192" actId="20577"/>
          <ac:spMkLst>
            <pc:docMk/>
            <pc:sldMk cId="3289229906" sldId="566"/>
            <ac:spMk id="5" creationId="{3E8EE3C4-24C3-4BBA-AFF6-737E4EF05060}"/>
          </ac:spMkLst>
        </pc:spChg>
        <pc:spChg chg="mod">
          <ac:chgData name="Iva Petrosino" userId="68978579-b604-44af-84c8-5069050481c6" providerId="ADAL" clId="{ECCC6087-40E9-4BEA-AC92-2B139ABB1CEE}" dt="2021-03-16T17:44:54.053" v="2442" actId="27636"/>
          <ac:spMkLst>
            <pc:docMk/>
            <pc:sldMk cId="3289229906" sldId="566"/>
            <ac:spMk id="6" creationId="{0631754C-C238-4CB7-845C-1E307D43E467}"/>
          </ac:spMkLst>
        </pc:spChg>
      </pc:sldChg>
      <pc:sldChg chg="addSp delSp modSp mod">
        <pc:chgData name="Iva Petrosino" userId="68978579-b604-44af-84c8-5069050481c6" providerId="ADAL" clId="{ECCC6087-40E9-4BEA-AC92-2B139ABB1CEE}" dt="2021-03-16T16:34:14.921" v="2114" actId="14100"/>
        <pc:sldMkLst>
          <pc:docMk/>
          <pc:sldMk cId="2660180410" sldId="568"/>
        </pc:sldMkLst>
        <pc:spChg chg="mod">
          <ac:chgData name="Iva Petrosino" userId="68978579-b604-44af-84c8-5069050481c6" providerId="ADAL" clId="{ECCC6087-40E9-4BEA-AC92-2B139ABB1CEE}" dt="2021-03-16T16:34:14.921" v="2114" actId="14100"/>
          <ac:spMkLst>
            <pc:docMk/>
            <pc:sldMk cId="2660180410" sldId="568"/>
            <ac:spMk id="4" creationId="{64BEE5EC-D588-4841-940F-05C12D7B6267}"/>
          </ac:spMkLst>
        </pc:spChg>
        <pc:spChg chg="mod">
          <ac:chgData name="Iva Petrosino" userId="68978579-b604-44af-84c8-5069050481c6" providerId="ADAL" clId="{ECCC6087-40E9-4BEA-AC92-2B139ABB1CEE}" dt="2021-03-16T16:32:17.066" v="2027" actId="1076"/>
          <ac:spMkLst>
            <pc:docMk/>
            <pc:sldMk cId="2660180410" sldId="568"/>
            <ac:spMk id="6" creationId="{0631754C-C238-4CB7-845C-1E307D43E467}"/>
          </ac:spMkLst>
        </pc:spChg>
        <pc:spChg chg="add del mod">
          <ac:chgData name="Iva Petrosino" userId="68978579-b604-44af-84c8-5069050481c6" providerId="ADAL" clId="{ECCC6087-40E9-4BEA-AC92-2B139ABB1CEE}" dt="2021-03-15T13:40:45.699" v="161" actId="478"/>
          <ac:spMkLst>
            <pc:docMk/>
            <pc:sldMk cId="2660180410" sldId="568"/>
            <ac:spMk id="9" creationId="{52DCD076-EA87-4D85-8F90-812E3B31ACE7}"/>
          </ac:spMkLst>
        </pc:spChg>
        <pc:spChg chg="add">
          <ac:chgData name="Iva Petrosino" userId="68978579-b604-44af-84c8-5069050481c6" providerId="ADAL" clId="{ECCC6087-40E9-4BEA-AC92-2B139ABB1CEE}" dt="2021-03-15T13:40:46.618" v="162"/>
          <ac:spMkLst>
            <pc:docMk/>
            <pc:sldMk cId="2660180410" sldId="568"/>
            <ac:spMk id="12" creationId="{612A5A0A-656C-4DA6-98E1-305F0445037A}"/>
          </ac:spMkLst>
        </pc:spChg>
        <pc:spChg chg="add">
          <ac:chgData name="Iva Petrosino" userId="68978579-b604-44af-84c8-5069050481c6" providerId="ADAL" clId="{ECCC6087-40E9-4BEA-AC92-2B139ABB1CEE}" dt="2021-03-15T13:40:46.618" v="162"/>
          <ac:spMkLst>
            <pc:docMk/>
            <pc:sldMk cId="2660180410" sldId="568"/>
            <ac:spMk id="13" creationId="{D36F692C-FF81-476F-8C30-6DCF181BCE50}"/>
          </ac:spMkLst>
        </pc:spChg>
        <pc:picChg chg="del">
          <ac:chgData name="Iva Petrosino" userId="68978579-b604-44af-84c8-5069050481c6" providerId="ADAL" clId="{ECCC6087-40E9-4BEA-AC92-2B139ABB1CEE}" dt="2021-03-15T13:40:45.699" v="161" actId="478"/>
          <ac:picMkLst>
            <pc:docMk/>
            <pc:sldMk cId="2660180410" sldId="568"/>
            <ac:picMk id="7" creationId="{2F1E22A9-5079-4763-8236-40DC66EA847F}"/>
          </ac:picMkLst>
        </pc:picChg>
        <pc:picChg chg="del">
          <ac:chgData name="Iva Petrosino" userId="68978579-b604-44af-84c8-5069050481c6" providerId="ADAL" clId="{ECCC6087-40E9-4BEA-AC92-2B139ABB1CEE}" dt="2021-03-15T13:40:45.699" v="161" actId="478"/>
          <ac:picMkLst>
            <pc:docMk/>
            <pc:sldMk cId="2660180410" sldId="568"/>
            <ac:picMk id="8" creationId="{0B2CA9D4-C6EF-4826-8647-0C91E3AC5739}"/>
          </ac:picMkLst>
        </pc:picChg>
        <pc:picChg chg="add mod">
          <ac:chgData name="Iva Petrosino" userId="68978579-b604-44af-84c8-5069050481c6" providerId="ADAL" clId="{ECCC6087-40E9-4BEA-AC92-2B139ABB1CEE}" dt="2021-03-15T15:47:56.287" v="1759" actId="1037"/>
          <ac:picMkLst>
            <pc:docMk/>
            <pc:sldMk cId="2660180410" sldId="568"/>
            <ac:picMk id="10" creationId="{BA727324-3BB9-4F8A-9FC6-58CCE84A0A3A}"/>
          </ac:picMkLst>
        </pc:picChg>
        <pc:picChg chg="add mod">
          <ac:chgData name="Iva Petrosino" userId="68978579-b604-44af-84c8-5069050481c6" providerId="ADAL" clId="{ECCC6087-40E9-4BEA-AC92-2B139ABB1CEE}" dt="2021-03-15T15:47:56.287" v="1759" actId="1037"/>
          <ac:picMkLst>
            <pc:docMk/>
            <pc:sldMk cId="2660180410" sldId="568"/>
            <ac:picMk id="11" creationId="{CE9338BD-AFBF-46C2-BF06-7A264C3FE58B}"/>
          </ac:picMkLst>
        </pc:picChg>
      </pc:sldChg>
      <pc:sldChg chg="addSp delSp modSp add mod">
        <pc:chgData name="Iva Petrosino" userId="68978579-b604-44af-84c8-5069050481c6" providerId="ADAL" clId="{ECCC6087-40E9-4BEA-AC92-2B139ABB1CEE}" dt="2021-03-15T15:14:39.949" v="1307" actId="1036"/>
        <pc:sldMkLst>
          <pc:docMk/>
          <pc:sldMk cId="4123692732" sldId="569"/>
        </pc:sldMkLst>
        <pc:spChg chg="mod">
          <ac:chgData name="Iva Petrosino" userId="68978579-b604-44af-84c8-5069050481c6" providerId="ADAL" clId="{ECCC6087-40E9-4BEA-AC92-2B139ABB1CEE}" dt="2021-03-15T14:33:16.133" v="547"/>
          <ac:spMkLst>
            <pc:docMk/>
            <pc:sldMk cId="4123692732" sldId="569"/>
            <ac:spMk id="2" creationId="{00000000-0000-0000-0000-000000000000}"/>
          </ac:spMkLst>
        </pc:spChg>
        <pc:spChg chg="mod">
          <ac:chgData name="Iva Petrosino" userId="68978579-b604-44af-84c8-5069050481c6" providerId="ADAL" clId="{ECCC6087-40E9-4BEA-AC92-2B139ABB1CEE}" dt="2021-03-15T15:14:39.949" v="1307" actId="1036"/>
          <ac:spMkLst>
            <pc:docMk/>
            <pc:sldMk cId="4123692732" sldId="569"/>
            <ac:spMk id="3" creationId="{A881B474-88B3-46DD-B077-40C83400CCE4}"/>
          </ac:spMkLst>
        </pc:spChg>
        <pc:spChg chg="mod">
          <ac:chgData name="Iva Petrosino" userId="68978579-b604-44af-84c8-5069050481c6" providerId="ADAL" clId="{ECCC6087-40E9-4BEA-AC92-2B139ABB1CEE}" dt="2021-03-15T15:14:39.949" v="1307" actId="1036"/>
          <ac:spMkLst>
            <pc:docMk/>
            <pc:sldMk cId="4123692732" sldId="569"/>
            <ac:spMk id="4" creationId="{06091898-7A25-4EB2-8CDB-334928E78D0F}"/>
          </ac:spMkLst>
        </pc:spChg>
        <pc:spChg chg="mod">
          <ac:chgData name="Iva Petrosino" userId="68978579-b604-44af-84c8-5069050481c6" providerId="ADAL" clId="{ECCC6087-40E9-4BEA-AC92-2B139ABB1CEE}" dt="2021-03-15T15:14:39.949" v="1307" actId="1036"/>
          <ac:spMkLst>
            <pc:docMk/>
            <pc:sldMk cId="4123692732" sldId="569"/>
            <ac:spMk id="5" creationId="{773C93C1-A59D-43E8-B152-ABA958210689}"/>
          </ac:spMkLst>
        </pc:spChg>
        <pc:picChg chg="mod ord">
          <ac:chgData name="Iva Petrosino" userId="68978579-b604-44af-84c8-5069050481c6" providerId="ADAL" clId="{ECCC6087-40E9-4BEA-AC92-2B139ABB1CEE}" dt="2021-03-15T15:14:28.713" v="1288" actId="167"/>
          <ac:picMkLst>
            <pc:docMk/>
            <pc:sldMk cId="4123692732" sldId="569"/>
            <ac:picMk id="7" creationId="{BC1672FC-FBB0-4A88-9B32-5FAF1D032595}"/>
          </ac:picMkLst>
        </pc:picChg>
        <pc:picChg chg="mod ord">
          <ac:chgData name="Iva Petrosino" userId="68978579-b604-44af-84c8-5069050481c6" providerId="ADAL" clId="{ECCC6087-40E9-4BEA-AC92-2B139ABB1CEE}" dt="2021-03-15T15:14:28.713" v="1288" actId="167"/>
          <ac:picMkLst>
            <pc:docMk/>
            <pc:sldMk cId="4123692732" sldId="569"/>
            <ac:picMk id="9" creationId="{F2CA3964-F584-4D28-B235-D42A465B8A35}"/>
          </ac:picMkLst>
        </pc:picChg>
        <pc:picChg chg="add del ord">
          <ac:chgData name="Iva Petrosino" userId="68978579-b604-44af-84c8-5069050481c6" providerId="ADAL" clId="{ECCC6087-40E9-4BEA-AC92-2B139ABB1CEE}" dt="2021-03-15T15:14:30.629" v="1289" actId="478"/>
          <ac:picMkLst>
            <pc:docMk/>
            <pc:sldMk cId="4123692732" sldId="569"/>
            <ac:picMk id="10" creationId="{6DECE989-E448-4FCE-936A-EE8F58C77A27}"/>
          </ac:picMkLst>
        </pc:picChg>
        <pc:picChg chg="mod ord">
          <ac:chgData name="Iva Petrosino" userId="68978579-b604-44af-84c8-5069050481c6" providerId="ADAL" clId="{ECCC6087-40E9-4BEA-AC92-2B139ABB1CEE}" dt="2021-03-15T15:14:28.713" v="1288" actId="167"/>
          <ac:picMkLst>
            <pc:docMk/>
            <pc:sldMk cId="4123692732" sldId="569"/>
            <ac:picMk id="11" creationId="{AAE86A44-063F-4CCA-806A-3A3F35D1D08C}"/>
          </ac:picMkLst>
        </pc:picChg>
        <pc:picChg chg="add del ord">
          <ac:chgData name="Iva Petrosino" userId="68978579-b604-44af-84c8-5069050481c6" providerId="ADAL" clId="{ECCC6087-40E9-4BEA-AC92-2B139ABB1CEE}" dt="2021-03-15T15:14:31.260" v="1290" actId="478"/>
          <ac:picMkLst>
            <pc:docMk/>
            <pc:sldMk cId="4123692732" sldId="569"/>
            <ac:picMk id="12" creationId="{5ED1F586-27F2-4EF9-97DE-A7386DCC940E}"/>
          </ac:picMkLst>
        </pc:picChg>
        <pc:picChg chg="add del ord">
          <ac:chgData name="Iva Petrosino" userId="68978579-b604-44af-84c8-5069050481c6" providerId="ADAL" clId="{ECCC6087-40E9-4BEA-AC92-2B139ABB1CEE}" dt="2021-03-15T15:14:31.603" v="1291" actId="478"/>
          <ac:picMkLst>
            <pc:docMk/>
            <pc:sldMk cId="4123692732" sldId="569"/>
            <ac:picMk id="13" creationId="{30DA1F19-C909-4A64-84DE-D38D626F3B26}"/>
          </ac:picMkLst>
        </pc:picChg>
      </pc:sldChg>
      <pc:sldChg chg="add del setBg">
        <pc:chgData name="Iva Petrosino" userId="68978579-b604-44af-84c8-5069050481c6" providerId="ADAL" clId="{ECCC6087-40E9-4BEA-AC92-2B139ABB1CEE}" dt="2021-03-15T14:31:52.124" v="526" actId="47"/>
        <pc:sldMkLst>
          <pc:docMk/>
          <pc:sldMk cId="408219845" sldId="570"/>
        </pc:sldMkLst>
      </pc:sldChg>
      <pc:sldChg chg="add del setBg">
        <pc:chgData name="Iva Petrosino" userId="68978579-b604-44af-84c8-5069050481c6" providerId="ADAL" clId="{ECCC6087-40E9-4BEA-AC92-2B139ABB1CEE}" dt="2021-03-15T14:31:56.235" v="528"/>
        <pc:sldMkLst>
          <pc:docMk/>
          <pc:sldMk cId="1909476193" sldId="570"/>
        </pc:sldMkLst>
      </pc:sldChg>
      <pc:sldChg chg="addSp modSp add mod">
        <pc:chgData name="Iva Petrosino" userId="68978579-b604-44af-84c8-5069050481c6" providerId="ADAL" clId="{ECCC6087-40E9-4BEA-AC92-2B139ABB1CEE}" dt="2021-03-15T15:25:00.725" v="1446"/>
        <pc:sldMkLst>
          <pc:docMk/>
          <pc:sldMk cId="3642658270" sldId="570"/>
        </pc:sldMkLst>
        <pc:spChg chg="mod">
          <ac:chgData name="Iva Petrosino" userId="68978579-b604-44af-84c8-5069050481c6" providerId="ADAL" clId="{ECCC6087-40E9-4BEA-AC92-2B139ABB1CEE}" dt="2021-03-15T14:43:40.368" v="686" actId="20577"/>
          <ac:spMkLst>
            <pc:docMk/>
            <pc:sldMk cId="3642658270" sldId="570"/>
            <ac:spMk id="9" creationId="{5D398F93-BFAD-4C63-8705-C33CED825977}"/>
          </ac:spMkLst>
        </pc:spChg>
        <pc:spChg chg="mod">
          <ac:chgData name="Iva Petrosino" userId="68978579-b604-44af-84c8-5069050481c6" providerId="ADAL" clId="{ECCC6087-40E9-4BEA-AC92-2B139ABB1CEE}" dt="2021-03-15T14:44:14.137" v="694" actId="20577"/>
          <ac:spMkLst>
            <pc:docMk/>
            <pc:sldMk cId="3642658270" sldId="570"/>
            <ac:spMk id="10" creationId="{4975CF4F-A1B9-4DF1-B1E8-757EBB0275FF}"/>
          </ac:spMkLst>
        </pc:spChg>
        <pc:picChg chg="add mod">
          <ac:chgData name="Iva Petrosino" userId="68978579-b604-44af-84c8-5069050481c6" providerId="ADAL" clId="{ECCC6087-40E9-4BEA-AC92-2B139ABB1CEE}" dt="2021-03-15T15:25:00.725" v="1446"/>
          <ac:picMkLst>
            <pc:docMk/>
            <pc:sldMk cId="3642658270" sldId="570"/>
            <ac:picMk id="4" creationId="{E700CB0C-0A52-440C-9CA3-43BC9D27ADB8}"/>
          </ac:picMkLst>
        </pc:picChg>
        <pc:picChg chg="add">
          <ac:chgData name="Iva Petrosino" userId="68978579-b604-44af-84c8-5069050481c6" providerId="ADAL" clId="{ECCC6087-40E9-4BEA-AC92-2B139ABB1CEE}" dt="2021-03-15T14:43:56.091" v="689"/>
          <ac:picMkLst>
            <pc:docMk/>
            <pc:sldMk cId="3642658270" sldId="570"/>
            <ac:picMk id="5" creationId="{7537440E-444F-4A52-AEAF-2A573C92567B}"/>
          </ac:picMkLst>
        </pc:picChg>
      </pc:sldChg>
      <pc:sldChg chg="addSp modSp add mod">
        <pc:chgData name="Iva Petrosino" userId="68978579-b604-44af-84c8-5069050481c6" providerId="ADAL" clId="{ECCC6087-40E9-4BEA-AC92-2B139ABB1CEE}" dt="2021-03-15T14:44:21.473" v="695" actId="20577"/>
        <pc:sldMkLst>
          <pc:docMk/>
          <pc:sldMk cId="3813644711" sldId="571"/>
        </pc:sldMkLst>
        <pc:spChg chg="mod">
          <ac:chgData name="Iva Petrosino" userId="68978579-b604-44af-84c8-5069050481c6" providerId="ADAL" clId="{ECCC6087-40E9-4BEA-AC92-2B139ABB1CEE}" dt="2021-03-15T14:42:58.159" v="670"/>
          <ac:spMkLst>
            <pc:docMk/>
            <pc:sldMk cId="3813644711" sldId="571"/>
            <ac:spMk id="9" creationId="{5D398F93-BFAD-4C63-8705-C33CED825977}"/>
          </ac:spMkLst>
        </pc:spChg>
        <pc:spChg chg="mod">
          <ac:chgData name="Iva Petrosino" userId="68978579-b604-44af-84c8-5069050481c6" providerId="ADAL" clId="{ECCC6087-40E9-4BEA-AC92-2B139ABB1CEE}" dt="2021-03-15T14:44:21.473" v="695" actId="20577"/>
          <ac:spMkLst>
            <pc:docMk/>
            <pc:sldMk cId="3813644711" sldId="571"/>
            <ac:spMk id="10" creationId="{4975CF4F-A1B9-4DF1-B1E8-757EBB0275FF}"/>
          </ac:spMkLst>
        </pc:spChg>
        <pc:picChg chg="add mod">
          <ac:chgData name="Iva Petrosino" userId="68978579-b604-44af-84c8-5069050481c6" providerId="ADAL" clId="{ECCC6087-40E9-4BEA-AC92-2B139ABB1CEE}" dt="2021-03-15T14:43:24.796" v="681" actId="1076"/>
          <ac:picMkLst>
            <pc:docMk/>
            <pc:sldMk cId="3813644711" sldId="571"/>
            <ac:picMk id="4" creationId="{71A75986-71CF-478B-A4D6-D9663E8D8D6E}"/>
          </ac:picMkLst>
        </pc:picChg>
        <pc:picChg chg="add mod">
          <ac:chgData name="Iva Petrosino" userId="68978579-b604-44af-84c8-5069050481c6" providerId="ADAL" clId="{ECCC6087-40E9-4BEA-AC92-2B139ABB1CEE}" dt="2021-03-15T14:43:23.693" v="680" actId="1076"/>
          <ac:picMkLst>
            <pc:docMk/>
            <pc:sldMk cId="3813644711" sldId="571"/>
            <ac:picMk id="5" creationId="{95D3151B-0BA6-4A24-BB70-DBE991AB9BFD}"/>
          </ac:picMkLst>
        </pc:picChg>
      </pc:sldChg>
      <pc:sldChg chg="modSp mod">
        <pc:chgData name="Iva Petrosino" userId="68978579-b604-44af-84c8-5069050481c6" providerId="ADAL" clId="{ECCC6087-40E9-4BEA-AC92-2B139ABB1CEE}" dt="2021-03-16T17:47:46.681" v="2487" actId="20577"/>
        <pc:sldMkLst>
          <pc:docMk/>
          <pc:sldMk cId="2785799817" sldId="572"/>
        </pc:sldMkLst>
        <pc:spChg chg="mod">
          <ac:chgData name="Iva Petrosino" userId="68978579-b604-44af-84c8-5069050481c6" providerId="ADAL" clId="{ECCC6087-40E9-4BEA-AC92-2B139ABB1CEE}" dt="2021-03-16T17:47:46.681" v="2487" actId="20577"/>
          <ac:spMkLst>
            <pc:docMk/>
            <pc:sldMk cId="2785799817" sldId="572"/>
            <ac:spMk id="2" creationId="{00000000-0000-0000-0000-000000000000}"/>
          </ac:spMkLst>
        </pc:spChg>
      </pc:sldChg>
      <pc:sldChg chg="addSp delSp modSp mod">
        <pc:chgData name="Iva Petrosino" userId="68978579-b604-44af-84c8-5069050481c6" providerId="ADAL" clId="{ECCC6087-40E9-4BEA-AC92-2B139ABB1CEE}" dt="2021-03-16T17:49:42.131" v="2511" actId="1076"/>
        <pc:sldMkLst>
          <pc:docMk/>
          <pc:sldMk cId="2898744703" sldId="573"/>
        </pc:sldMkLst>
        <pc:spChg chg="mod">
          <ac:chgData name="Iva Petrosino" userId="68978579-b604-44af-84c8-5069050481c6" providerId="ADAL" clId="{ECCC6087-40E9-4BEA-AC92-2B139ABB1CEE}" dt="2021-03-16T17:49:42.131" v="2511" actId="1076"/>
          <ac:spMkLst>
            <pc:docMk/>
            <pc:sldMk cId="2898744703" sldId="573"/>
            <ac:spMk id="3" creationId="{6603691C-7FD2-440D-AD40-137406D566F5}"/>
          </ac:spMkLst>
        </pc:spChg>
        <pc:picChg chg="add del mod">
          <ac:chgData name="Iva Petrosino" userId="68978579-b604-44af-84c8-5069050481c6" providerId="ADAL" clId="{ECCC6087-40E9-4BEA-AC92-2B139ABB1CEE}" dt="2021-03-16T17:49:36.225" v="2509" actId="478"/>
          <ac:picMkLst>
            <pc:docMk/>
            <pc:sldMk cId="2898744703" sldId="573"/>
            <ac:picMk id="4" creationId="{5D30C2CF-4662-4351-839C-DAF2AE00E971}"/>
          </ac:picMkLst>
        </pc:picChg>
        <pc:picChg chg="add del mod modCrop">
          <ac:chgData name="Iva Petrosino" userId="68978579-b604-44af-84c8-5069050481c6" providerId="ADAL" clId="{ECCC6087-40E9-4BEA-AC92-2B139ABB1CEE}" dt="2021-03-16T17:49:36.225" v="2509" actId="478"/>
          <ac:picMkLst>
            <pc:docMk/>
            <pc:sldMk cId="2898744703" sldId="573"/>
            <ac:picMk id="5" creationId="{DFAE7CCF-CBD6-4729-ADEE-6CEA36C4EDAE}"/>
          </ac:picMkLst>
        </pc:picChg>
        <pc:picChg chg="add">
          <ac:chgData name="Iva Petrosino" userId="68978579-b604-44af-84c8-5069050481c6" providerId="ADAL" clId="{ECCC6087-40E9-4BEA-AC92-2B139ABB1CEE}" dt="2021-03-16T17:49:36.504" v="2510"/>
          <ac:picMkLst>
            <pc:docMk/>
            <pc:sldMk cId="2898744703" sldId="573"/>
            <ac:picMk id="6" creationId="{9C894FC5-B30B-4AAC-A6B2-8B3E9C218111}"/>
          </ac:picMkLst>
        </pc:picChg>
        <pc:picChg chg="add">
          <ac:chgData name="Iva Petrosino" userId="68978579-b604-44af-84c8-5069050481c6" providerId="ADAL" clId="{ECCC6087-40E9-4BEA-AC92-2B139ABB1CEE}" dt="2021-03-16T17:49:36.504" v="2510"/>
          <ac:picMkLst>
            <pc:docMk/>
            <pc:sldMk cId="2898744703" sldId="573"/>
            <ac:picMk id="7" creationId="{40E4D772-B1B0-4D1A-B901-D954852C2F96}"/>
          </ac:picMkLst>
        </pc:picChg>
      </pc:sldChg>
      <pc:sldChg chg="modSp mod">
        <pc:chgData name="Iva Petrosino" userId="68978579-b604-44af-84c8-5069050481c6" providerId="ADAL" clId="{ECCC6087-40E9-4BEA-AC92-2B139ABB1CEE}" dt="2021-03-16T17:50:06.989" v="2522" actId="20577"/>
        <pc:sldMkLst>
          <pc:docMk/>
          <pc:sldMk cId="2978473108" sldId="574"/>
        </pc:sldMkLst>
        <pc:spChg chg="mod">
          <ac:chgData name="Iva Petrosino" userId="68978579-b604-44af-84c8-5069050481c6" providerId="ADAL" clId="{ECCC6087-40E9-4BEA-AC92-2B139ABB1CEE}" dt="2021-03-16T17:50:06.989" v="2522" actId="20577"/>
          <ac:spMkLst>
            <pc:docMk/>
            <pc:sldMk cId="2978473108" sldId="574"/>
            <ac:spMk id="3" creationId="{EF3A6019-4692-458C-8BEB-37EEF15396E1}"/>
          </ac:spMkLst>
        </pc:spChg>
        <pc:picChg chg="mod">
          <ac:chgData name="Iva Petrosino" userId="68978579-b604-44af-84c8-5069050481c6" providerId="ADAL" clId="{ECCC6087-40E9-4BEA-AC92-2B139ABB1CEE}" dt="2021-03-16T17:49:30.945" v="2507" actId="14100"/>
          <ac:picMkLst>
            <pc:docMk/>
            <pc:sldMk cId="2978473108" sldId="574"/>
            <ac:picMk id="5" creationId="{6572AF19-4D6F-4B76-ADBE-0EBFCCF44557}"/>
          </ac:picMkLst>
        </pc:picChg>
        <pc:picChg chg="mod">
          <ac:chgData name="Iva Petrosino" userId="68978579-b604-44af-84c8-5069050481c6" providerId="ADAL" clId="{ECCC6087-40E9-4BEA-AC92-2B139ABB1CEE}" dt="2021-03-16T17:49:32.900" v="2508" actId="1076"/>
          <ac:picMkLst>
            <pc:docMk/>
            <pc:sldMk cId="2978473108" sldId="574"/>
            <ac:picMk id="7" creationId="{C71CE89E-AA2D-4E6F-B579-9358A3D01E94}"/>
          </ac:picMkLst>
        </pc:picChg>
      </pc:sldChg>
    </pc:docChg>
  </pc:docChgLst>
  <pc:docChgLst>
    <pc:chgData name="Lamb, Anna" userId="c1fcc003-dcb1-404f-a2bb-b6929ae64666" providerId="ADAL" clId="{A328361E-B114-4E12-BF1B-9978C787A37A}"/>
    <pc:docChg chg="undo redo custSel addSld delSld modSld sldOrd modNotesMaster">
      <pc:chgData name="Lamb, Anna" userId="c1fcc003-dcb1-404f-a2bb-b6929ae64666" providerId="ADAL" clId="{A328361E-B114-4E12-BF1B-9978C787A37A}" dt="2024-03-14T23:43:17.976" v="2293" actId="20577"/>
      <pc:docMkLst>
        <pc:docMk/>
      </pc:docMkLst>
      <pc:sldChg chg="addSp delSp modSp del mod">
        <pc:chgData name="Lamb, Anna" userId="c1fcc003-dcb1-404f-a2bb-b6929ae64666" providerId="ADAL" clId="{A328361E-B114-4E12-BF1B-9978C787A37A}" dt="2024-03-11T14:54:00.524" v="1404" actId="2696"/>
        <pc:sldMkLst>
          <pc:docMk/>
          <pc:sldMk cId="0" sldId="256"/>
        </pc:sldMkLst>
        <pc:spChg chg="mod">
          <ac:chgData name="Lamb, Anna" userId="c1fcc003-dcb1-404f-a2bb-b6929ae64666" providerId="ADAL" clId="{A328361E-B114-4E12-BF1B-9978C787A37A}" dt="2024-03-11T14:52:28.139" v="1391" actId="403"/>
          <ac:spMkLst>
            <pc:docMk/>
            <pc:sldMk cId="0" sldId="256"/>
            <ac:spMk id="5" creationId="{00000000-0000-0000-0000-000000000000}"/>
          </ac:spMkLst>
        </pc:spChg>
        <pc:spChg chg="add del mod">
          <ac:chgData name="Lamb, Anna" userId="c1fcc003-dcb1-404f-a2bb-b6929ae64666" providerId="ADAL" clId="{A328361E-B114-4E12-BF1B-9978C787A37A}" dt="2024-03-11T14:52:09.711" v="1386" actId="2711"/>
          <ac:spMkLst>
            <pc:docMk/>
            <pc:sldMk cId="0" sldId="256"/>
            <ac:spMk id="6" creationId="{00000000-0000-0000-0000-000000000000}"/>
          </ac:spMkLst>
        </pc:spChg>
        <pc:graphicFrameChg chg="add del">
          <ac:chgData name="Lamb, Anna" userId="c1fcc003-dcb1-404f-a2bb-b6929ae64666" providerId="ADAL" clId="{A328361E-B114-4E12-BF1B-9978C787A37A}" dt="2024-03-11T14:51:44.308" v="1379" actId="26606"/>
          <ac:graphicFrameMkLst>
            <pc:docMk/>
            <pc:sldMk cId="0" sldId="256"/>
            <ac:graphicFrameMk id="8" creationId="{52487676-4100-8F52-DDC3-E4E432D3DD7B}"/>
          </ac:graphicFrameMkLst>
        </pc:graphicFrameChg>
        <pc:graphicFrameChg chg="add del">
          <ac:chgData name="Lamb, Anna" userId="c1fcc003-dcb1-404f-a2bb-b6929ae64666" providerId="ADAL" clId="{A328361E-B114-4E12-BF1B-9978C787A37A}" dt="2024-03-11T14:51:46.031" v="1381" actId="26606"/>
          <ac:graphicFrameMkLst>
            <pc:docMk/>
            <pc:sldMk cId="0" sldId="256"/>
            <ac:graphicFrameMk id="10" creationId="{8FAD8300-5244-5349-27F8-5A213223D0F6}"/>
          </ac:graphicFrameMkLst>
        </pc:graphicFrameChg>
        <pc:graphicFrameChg chg="add del">
          <ac:chgData name="Lamb, Anna" userId="c1fcc003-dcb1-404f-a2bb-b6929ae64666" providerId="ADAL" clId="{A328361E-B114-4E12-BF1B-9978C787A37A}" dt="2024-03-11T14:51:53.425" v="1383" actId="26606"/>
          <ac:graphicFrameMkLst>
            <pc:docMk/>
            <pc:sldMk cId="0" sldId="256"/>
            <ac:graphicFrameMk id="12" creationId="{F63A8634-5ACE-27EC-6900-1EED3C7569D6}"/>
          </ac:graphicFrameMkLst>
        </pc:graphicFrameChg>
        <pc:graphicFrameChg chg="add del">
          <ac:chgData name="Lamb, Anna" userId="c1fcc003-dcb1-404f-a2bb-b6929ae64666" providerId="ADAL" clId="{A328361E-B114-4E12-BF1B-9978C787A37A}" dt="2024-03-11T14:51:56.072" v="1385" actId="26606"/>
          <ac:graphicFrameMkLst>
            <pc:docMk/>
            <pc:sldMk cId="0" sldId="256"/>
            <ac:graphicFrameMk id="14" creationId="{8FAD8300-5244-5349-27F8-5A213223D0F6}"/>
          </ac:graphicFrameMkLst>
        </pc:graphicFrameChg>
      </pc:sldChg>
      <pc:sldChg chg="delCm">
        <pc:chgData name="Lamb, Anna" userId="c1fcc003-dcb1-404f-a2bb-b6929ae64666" providerId="ADAL" clId="{A328361E-B114-4E12-BF1B-9978C787A37A}" dt="2024-03-14T21:18:51.043" v="1974"/>
        <pc:sldMkLst>
          <pc:docMk/>
          <pc:sldMk cId="1318916061" sldId="260"/>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8:51.043" v="1974"/>
              <pc2:cmMkLst xmlns:pc2="http://schemas.microsoft.com/office/powerpoint/2019/9/main/command">
                <pc:docMk/>
                <pc:sldMk cId="1318916061" sldId="260"/>
                <pc2:cmMk id="{1070020D-9073-44F7-97FD-F40A0696E992}"/>
              </pc2:cmMkLst>
            </pc226:cmChg>
          </p:ext>
        </pc:extLst>
      </pc:sldChg>
      <pc:sldChg chg="delCm">
        <pc:chgData name="Lamb, Anna" userId="c1fcc003-dcb1-404f-a2bb-b6929ae64666" providerId="ADAL" clId="{A328361E-B114-4E12-BF1B-9978C787A37A}" dt="2024-03-14T21:19:52.374" v="1987"/>
        <pc:sldMkLst>
          <pc:docMk/>
          <pc:sldMk cId="95992585" sldId="262"/>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9:52.374" v="1987"/>
              <pc2:cmMkLst xmlns:pc2="http://schemas.microsoft.com/office/powerpoint/2019/9/main/command">
                <pc:docMk/>
                <pc:sldMk cId="95992585" sldId="262"/>
                <pc2:cmMk id="{E9B1A5B1-7315-4534-9F67-63464666FFAF}"/>
              </pc2:cmMkLst>
            </pc226:cmChg>
          </p:ext>
        </pc:extLst>
      </pc:sldChg>
      <pc:sldChg chg="modSp mod">
        <pc:chgData name="Lamb, Anna" userId="c1fcc003-dcb1-404f-a2bb-b6929ae64666" providerId="ADAL" clId="{A328361E-B114-4E12-BF1B-9978C787A37A}" dt="2024-03-07T23:28:31.278" v="1293" actId="20577"/>
        <pc:sldMkLst>
          <pc:docMk/>
          <pc:sldMk cId="920888955" sldId="266"/>
        </pc:sldMkLst>
        <pc:spChg chg="mod">
          <ac:chgData name="Lamb, Anna" userId="c1fcc003-dcb1-404f-a2bb-b6929ae64666" providerId="ADAL" clId="{A328361E-B114-4E12-BF1B-9978C787A37A}" dt="2024-03-07T23:28:31.278" v="1293" actId="20577"/>
          <ac:spMkLst>
            <pc:docMk/>
            <pc:sldMk cId="920888955" sldId="266"/>
            <ac:spMk id="3" creationId="{00000000-0000-0000-0000-000000000000}"/>
          </ac:spMkLst>
        </pc:spChg>
      </pc:sldChg>
      <pc:sldChg chg="modSp mod addCm delCm modCm modNotesTx">
        <pc:chgData name="Lamb, Anna" userId="c1fcc003-dcb1-404f-a2bb-b6929ae64666" providerId="ADAL" clId="{A328361E-B114-4E12-BF1B-9978C787A37A}" dt="2024-03-14T21:18:56.817" v="1975"/>
        <pc:sldMkLst>
          <pc:docMk/>
          <pc:sldMk cId="2818342752" sldId="273"/>
        </pc:sldMkLst>
        <pc:spChg chg="mod">
          <ac:chgData name="Lamb, Anna" userId="c1fcc003-dcb1-404f-a2bb-b6929ae64666" providerId="ADAL" clId="{A328361E-B114-4E12-BF1B-9978C787A37A}" dt="2024-02-21T16:44:00.184" v="950" actId="27636"/>
          <ac:spMkLst>
            <pc:docMk/>
            <pc:sldMk cId="2818342752" sldId="273"/>
            <ac:spMk id="3"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8:56.817" v="1975"/>
              <pc2:cmMkLst xmlns:pc2="http://schemas.microsoft.com/office/powerpoint/2019/9/main/command">
                <pc:docMk/>
                <pc:sldMk cId="2818342752" sldId="273"/>
                <pc2:cmMk id="{E7CA82F9-42A0-4774-8336-3585E108EB2C}"/>
              </pc2:cmMkLst>
              <pc226:cmRplyChg chg="add">
                <pc226:chgData name="Lamb, Anna" userId="c1fcc003-dcb1-404f-a2bb-b6929ae64666" providerId="ADAL" clId="{A328361E-B114-4E12-BF1B-9978C787A37A}" dt="2024-02-21T17:01:24.028" v="1049"/>
                <pc2:cmRplyMkLst xmlns:pc2="http://schemas.microsoft.com/office/powerpoint/2019/9/main/command">
                  <pc:docMk/>
                  <pc:sldMk cId="2818342752" sldId="273"/>
                  <pc2:cmMk id="{E7CA82F9-42A0-4774-8336-3585E108EB2C}"/>
                  <pc2:cmRplyMk id="{3E5FC7E3-2631-43E8-B866-6FBD2CA5E117}"/>
                </pc2:cmRplyMkLst>
              </pc226:cmRplyChg>
            </pc226:cmChg>
          </p:ext>
        </pc:extLst>
      </pc:sldChg>
      <pc:sldChg chg="addSp delSp modSp mod addCm modCm">
        <pc:chgData name="Lamb, Anna" userId="c1fcc003-dcb1-404f-a2bb-b6929ae64666" providerId="ADAL" clId="{A328361E-B114-4E12-BF1B-9978C787A37A}" dt="2024-03-14T18:49:12.309" v="1908" actId="2056"/>
        <pc:sldMkLst>
          <pc:docMk/>
          <pc:sldMk cId="3619191033" sldId="278"/>
        </pc:sldMkLst>
        <pc:spChg chg="add mod">
          <ac:chgData name="Lamb, Anna" userId="c1fcc003-dcb1-404f-a2bb-b6929ae64666" providerId="ADAL" clId="{A328361E-B114-4E12-BF1B-9978C787A37A}" dt="2024-02-21T15:51:08.210" v="733" actId="14100"/>
          <ac:spMkLst>
            <pc:docMk/>
            <pc:sldMk cId="3619191033" sldId="278"/>
            <ac:spMk id="2" creationId="{A665737B-9DDD-AA31-FFA5-B1F8CADC2EE2}"/>
          </ac:spMkLst>
        </pc:spChg>
        <pc:spChg chg="add mod">
          <ac:chgData name="Lamb, Anna" userId="c1fcc003-dcb1-404f-a2bb-b6929ae64666" providerId="ADAL" clId="{A328361E-B114-4E12-BF1B-9978C787A37A}" dt="2024-02-21T15:51:12.430" v="734" actId="14100"/>
          <ac:spMkLst>
            <pc:docMk/>
            <pc:sldMk cId="3619191033" sldId="278"/>
            <ac:spMk id="4" creationId="{70D6233D-E976-7D42-9893-8CFAFE915532}"/>
          </ac:spMkLst>
        </pc:spChg>
        <pc:spChg chg="add del mod">
          <ac:chgData name="Lamb, Anna" userId="c1fcc003-dcb1-404f-a2bb-b6929ae64666" providerId="ADAL" clId="{A328361E-B114-4E12-BF1B-9978C787A37A}" dt="2024-02-21T15:49:46.265" v="722" actId="478"/>
          <ac:spMkLst>
            <pc:docMk/>
            <pc:sldMk cId="3619191033" sldId="278"/>
            <ac:spMk id="7" creationId="{5FDEB605-5552-0E48-57AE-997F5428BDC7}"/>
          </ac:spMkLst>
        </pc:spChg>
        <pc:spChg chg="del">
          <ac:chgData name="Lamb, Anna" userId="c1fcc003-dcb1-404f-a2bb-b6929ae64666" providerId="ADAL" clId="{A328361E-B114-4E12-BF1B-9978C787A37A}" dt="2024-02-21T15:40:40.634" v="630" actId="26606"/>
          <ac:spMkLst>
            <pc:docMk/>
            <pc:sldMk cId="3619191033" sldId="278"/>
            <ac:spMk id="4099" creationId="{00000000-0000-0000-0000-000000000000}"/>
          </ac:spMkLst>
        </pc:spChg>
        <pc:graphicFrameChg chg="add del mod">
          <ac:chgData name="Lamb, Anna" userId="c1fcc003-dcb1-404f-a2bb-b6929ae64666" providerId="ADAL" clId="{A328361E-B114-4E12-BF1B-9978C787A37A}" dt="2024-02-21T15:49:56.847" v="724" actId="478"/>
          <ac:graphicFrameMkLst>
            <pc:docMk/>
            <pc:sldMk cId="3619191033" sldId="278"/>
            <ac:graphicFrameMk id="5" creationId="{12C2FA2C-F729-0992-CD30-39B248364326}"/>
          </ac:graphicFrameMkLst>
        </pc:graphicFrameChg>
        <pc:graphicFrameChg chg="add mod modGraphic">
          <ac:chgData name="Lamb, Anna" userId="c1fcc003-dcb1-404f-a2bb-b6929ae64666" providerId="ADAL" clId="{A328361E-B114-4E12-BF1B-9978C787A37A}" dt="2024-02-21T15:50:36.600" v="731"/>
          <ac:graphicFrameMkLst>
            <pc:docMk/>
            <pc:sldMk cId="3619191033" sldId="278"/>
            <ac:graphicFrameMk id="4101" creationId="{2FE4B146-9564-1994-60B3-14A30B316C5D}"/>
          </ac:graphicFrameMkLst>
        </pc:graphicFrameChg>
        <pc:picChg chg="del mod">
          <ac:chgData name="Lamb, Anna" userId="c1fcc003-dcb1-404f-a2bb-b6929ae64666" providerId="ADAL" clId="{A328361E-B114-4E12-BF1B-9978C787A37A}" dt="2024-02-21T15:42:39.927" v="647" actId="478"/>
          <ac:picMkLst>
            <pc:docMk/>
            <pc:sldMk cId="3619191033" sldId="278"/>
            <ac:picMk id="3" creationId="{919689BC-FB0F-7DE2-5B3D-5C3008539B93}"/>
          </ac:picMkLst>
        </pc:picChg>
        <pc:picChg chg="del mod">
          <ac:chgData name="Lamb, Anna" userId="c1fcc003-dcb1-404f-a2bb-b6929ae64666" providerId="ADAL" clId="{A328361E-B114-4E12-BF1B-9978C787A37A}" dt="2024-02-21T15:42:41.730" v="648" actId="478"/>
          <ac:picMkLst>
            <pc:docMk/>
            <pc:sldMk cId="3619191033" sldId="278"/>
            <ac:picMk id="6" creationId="{8B7B9064-EA04-5707-7F4B-CA05579528E9}"/>
          </ac:picMkLst>
        </pc:picChg>
        <pc:extLst>
          <p:ext xmlns:p="http://schemas.openxmlformats.org/presentationml/2006/main" uri="{D6D511B9-2390-475A-947B-AFAB55BFBCF1}">
            <pc226:cmChg xmlns:pc226="http://schemas.microsoft.com/office/powerpoint/2022/06/main/command" chg="add mod">
              <pc226:chgData name="Lamb, Anna" userId="c1fcc003-dcb1-404f-a2bb-b6929ae64666" providerId="ADAL" clId="{A328361E-B114-4E12-BF1B-9978C787A37A}" dt="2024-03-14T18:49:12.309" v="1908" actId="2056"/>
              <pc2:cmMkLst xmlns:pc2="http://schemas.microsoft.com/office/powerpoint/2019/9/main/command">
                <pc:docMk/>
                <pc:sldMk cId="3619191033" sldId="278"/>
                <pc2:cmMk id="{96849A1A-7A91-4619-B408-25F5649C16C1}"/>
              </pc2:cmMkLst>
            </pc226:cmChg>
          </p:ext>
        </pc:extLst>
      </pc:sldChg>
      <pc:sldChg chg="modSp mod addCm delCm">
        <pc:chgData name="Lamb, Anna" userId="c1fcc003-dcb1-404f-a2bb-b6929ae64666" providerId="ADAL" clId="{A328361E-B114-4E12-BF1B-9978C787A37A}" dt="2024-03-14T21:19:44.409" v="1985"/>
        <pc:sldMkLst>
          <pc:docMk/>
          <pc:sldMk cId="2516392839" sldId="341"/>
        </pc:sldMkLst>
        <pc:spChg chg="mod">
          <ac:chgData name="Lamb, Anna" userId="c1fcc003-dcb1-404f-a2bb-b6929ae64666" providerId="ADAL" clId="{A328361E-B114-4E12-BF1B-9978C787A37A}" dt="2024-03-11T15:02:05.639" v="1555" actId="1076"/>
          <ac:spMkLst>
            <pc:docMk/>
            <pc:sldMk cId="2516392839" sldId="341"/>
            <ac:spMk id="3" creationId="{28CE4C25-D1E0-48D9-AE25-02CB0377C135}"/>
          </ac:spMkLst>
        </pc:spChg>
        <pc:spChg chg="mod">
          <ac:chgData name="Lamb, Anna" userId="c1fcc003-dcb1-404f-a2bb-b6929ae64666" providerId="ADAL" clId="{A328361E-B114-4E12-BF1B-9978C787A37A}" dt="2024-02-21T17:07:53.759" v="1121" actId="20577"/>
          <ac:spMkLst>
            <pc:docMk/>
            <pc:sldMk cId="2516392839" sldId="341"/>
            <ac:spMk id="4" creationId="{E5CA664A-8960-4F7C-B37C-27CED1755EE9}"/>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9:44.409" v="1985"/>
              <pc2:cmMkLst xmlns:pc2="http://schemas.microsoft.com/office/powerpoint/2019/9/main/command">
                <pc:docMk/>
                <pc:sldMk cId="2516392839" sldId="341"/>
                <pc2:cmMk id="{DCCA02CC-9CEE-4D85-B0AC-C3D169BA0665}"/>
              </pc2:cmMkLst>
            </pc226:cmChg>
          </p:ext>
        </pc:extLst>
      </pc:sldChg>
      <pc:sldChg chg="modSp mod addCm delCm modNotesTx">
        <pc:chgData name="Lamb, Anna" userId="c1fcc003-dcb1-404f-a2bb-b6929ae64666" providerId="ADAL" clId="{A328361E-B114-4E12-BF1B-9978C787A37A}" dt="2024-03-14T21:18:13.133" v="1965"/>
        <pc:sldMkLst>
          <pc:docMk/>
          <pc:sldMk cId="2496103626" sldId="344"/>
        </pc:sldMkLst>
        <pc:spChg chg="mod">
          <ac:chgData name="Lamb, Anna" userId="c1fcc003-dcb1-404f-a2bb-b6929ae64666" providerId="ADAL" clId="{A328361E-B114-4E12-BF1B-9978C787A37A}" dt="2024-02-20T16:01:34.398" v="67" actId="20577"/>
          <ac:spMkLst>
            <pc:docMk/>
            <pc:sldMk cId="2496103626" sldId="344"/>
            <ac:spMk id="4" creationId="{E5CA664A-8960-4F7C-B37C-27CED1755EE9}"/>
          </ac:spMkLst>
        </pc:spChg>
        <pc:spChg chg="mod">
          <ac:chgData name="Lamb, Anna" userId="c1fcc003-dcb1-404f-a2bb-b6929ae64666" providerId="ADAL" clId="{A328361E-B114-4E12-BF1B-9978C787A37A}" dt="2024-02-20T15:53:02.969" v="27" actId="1076"/>
          <ac:spMkLst>
            <pc:docMk/>
            <pc:sldMk cId="2496103626" sldId="344"/>
            <ac:spMk id="5" creationId="{2A6C27DD-E87D-8BE5-6E66-46DFCEE11B26}"/>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8:13.133" v="1965"/>
              <pc2:cmMkLst xmlns:pc2="http://schemas.microsoft.com/office/powerpoint/2019/9/main/command">
                <pc:docMk/>
                <pc:sldMk cId="2496103626" sldId="344"/>
                <pc2:cmMk id="{BEDF0959-77DF-4CB5-82D2-30AFDC22F477}"/>
              </pc2:cmMkLst>
            </pc226:cmChg>
          </p:ext>
        </pc:extLst>
      </pc:sldChg>
      <pc:sldChg chg="delCm">
        <pc:chgData name="Lamb, Anna" userId="c1fcc003-dcb1-404f-a2bb-b6929ae64666" providerId="ADAL" clId="{A328361E-B114-4E12-BF1B-9978C787A37A}" dt="2024-03-14T21:20:59.469" v="2004"/>
        <pc:sldMkLst>
          <pc:docMk/>
          <pc:sldMk cId="3993877401" sldId="370"/>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59.469" v="2004"/>
              <pc2:cmMkLst xmlns:pc2="http://schemas.microsoft.com/office/powerpoint/2019/9/main/command">
                <pc:docMk/>
                <pc:sldMk cId="3993877401" sldId="370"/>
                <pc2:cmMk id="{237ADE5C-1C09-4D39-B745-78021007F311}"/>
              </pc2:cmMkLst>
            </pc226:cmChg>
          </p:ext>
        </pc:extLst>
      </pc:sldChg>
      <pc:sldChg chg="addSp delSp modSp mod addCm delCm modNotesTx">
        <pc:chgData name="Lamb, Anna" userId="c1fcc003-dcb1-404f-a2bb-b6929ae64666" providerId="ADAL" clId="{A328361E-B114-4E12-BF1B-9978C787A37A}" dt="2024-03-14T21:46:44.649" v="2028"/>
        <pc:sldMkLst>
          <pc:docMk/>
          <pc:sldMk cId="2960906728" sldId="377"/>
        </pc:sldMkLst>
        <pc:spChg chg="mod">
          <ac:chgData name="Lamb, Anna" userId="c1fcc003-dcb1-404f-a2bb-b6929ae64666" providerId="ADAL" clId="{A328361E-B114-4E12-BF1B-9978C787A37A}" dt="2024-03-12T19:00:07.484" v="1630" actId="1076"/>
          <ac:spMkLst>
            <pc:docMk/>
            <pc:sldMk cId="2960906728" sldId="377"/>
            <ac:spMk id="8" creationId="{43EEF3F1-D8BD-4188-9784-E9CCA772B705}"/>
          </ac:spMkLst>
        </pc:spChg>
        <pc:graphicFrameChg chg="add mod ord">
          <ac:chgData name="Lamb, Anna" userId="c1fcc003-dcb1-404f-a2bb-b6929ae64666" providerId="ADAL" clId="{A328361E-B114-4E12-BF1B-9978C787A37A}" dt="2024-03-14T21:46:44.649" v="2028"/>
          <ac:graphicFrameMkLst>
            <pc:docMk/>
            <pc:sldMk cId="2960906728" sldId="377"/>
            <ac:graphicFrameMk id="2" creationId="{F88557AF-13AD-E75D-BECF-C6CAE9B3C9E7}"/>
          </ac:graphicFrameMkLst>
        </pc:graphicFrameChg>
        <pc:graphicFrameChg chg="del mod">
          <ac:chgData name="Lamb, Anna" userId="c1fcc003-dcb1-404f-a2bb-b6929ae64666" providerId="ADAL" clId="{A328361E-B114-4E12-BF1B-9978C787A37A}" dt="2024-02-21T15:52:17.074" v="735" actId="478"/>
          <ac:graphicFrameMkLst>
            <pc:docMk/>
            <pc:sldMk cId="2960906728" sldId="377"/>
            <ac:graphicFrameMk id="3" creationId="{8EBDD048-8C02-5396-D493-7972AFC3C522}"/>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8:38.837" v="1971"/>
              <pc2:cmMkLst xmlns:pc2="http://schemas.microsoft.com/office/powerpoint/2019/9/main/command">
                <pc:docMk/>
                <pc:sldMk cId="2960906728" sldId="377"/>
                <pc2:cmMk id="{925C41A4-A186-4DE5-AFC0-F70C3AAC3030}"/>
              </pc2:cmMkLst>
            </pc226:cmChg>
          </p:ext>
        </pc:extLst>
      </pc:sldChg>
      <pc:sldChg chg="addSp delSp modSp mod addCm delCm">
        <pc:chgData name="Lamb, Anna" userId="c1fcc003-dcb1-404f-a2bb-b6929ae64666" providerId="ADAL" clId="{A328361E-B114-4E12-BF1B-9978C787A37A}" dt="2024-03-14T21:18:44.710" v="1972"/>
        <pc:sldMkLst>
          <pc:docMk/>
          <pc:sldMk cId="1881899054" sldId="382"/>
        </pc:sldMkLst>
        <pc:spChg chg="mod">
          <ac:chgData name="Lamb, Anna" userId="c1fcc003-dcb1-404f-a2bb-b6929ae64666" providerId="ADAL" clId="{A328361E-B114-4E12-BF1B-9978C787A37A}" dt="2024-03-12T19:00:48.760" v="1635" actId="1076"/>
          <ac:spMkLst>
            <pc:docMk/>
            <pc:sldMk cId="1881899054" sldId="382"/>
            <ac:spMk id="9" creationId="{E12C9CB4-89BC-4715-85BA-BECDD202D2DC}"/>
          </ac:spMkLst>
        </pc:spChg>
        <pc:graphicFrameChg chg="add mod ord">
          <ac:chgData name="Lamb, Anna" userId="c1fcc003-dcb1-404f-a2bb-b6929ae64666" providerId="ADAL" clId="{A328361E-B114-4E12-BF1B-9978C787A37A}" dt="2024-03-12T19:00:39.014" v="1633" actId="1076"/>
          <ac:graphicFrameMkLst>
            <pc:docMk/>
            <pc:sldMk cId="1881899054" sldId="382"/>
            <ac:graphicFrameMk id="2" creationId="{CDFC8BCB-307E-578E-9055-F6E22768B2A3}"/>
          </ac:graphicFrameMkLst>
        </pc:graphicFrameChg>
        <pc:graphicFrameChg chg="del">
          <ac:chgData name="Lamb, Anna" userId="c1fcc003-dcb1-404f-a2bb-b6929ae64666" providerId="ADAL" clId="{A328361E-B114-4E12-BF1B-9978C787A37A}" dt="2024-02-21T16:35:10.361" v="838" actId="478"/>
          <ac:graphicFrameMkLst>
            <pc:docMk/>
            <pc:sldMk cId="1881899054" sldId="382"/>
            <ac:graphicFrameMk id="4" creationId="{6373E32A-D011-BC40-2AAB-8161D56092A3}"/>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8:44.710" v="1972"/>
              <pc2:cmMkLst xmlns:pc2="http://schemas.microsoft.com/office/powerpoint/2019/9/main/command">
                <pc:docMk/>
                <pc:sldMk cId="1881899054" sldId="382"/>
                <pc2:cmMk id="{B4EB206F-EE02-479F-907C-75E7C9827D8F}"/>
              </pc2:cmMkLst>
            </pc226:cmChg>
          </p:ext>
        </pc:extLst>
      </pc:sldChg>
      <pc:sldChg chg="addSp modSp mod modCm">
        <pc:chgData name="Lamb, Anna" userId="c1fcc003-dcb1-404f-a2bb-b6929ae64666" providerId="ADAL" clId="{A328361E-B114-4E12-BF1B-9978C787A37A}" dt="2024-03-14T20:15:41.016" v="1916" actId="1076"/>
        <pc:sldMkLst>
          <pc:docMk/>
          <pc:sldMk cId="1815222604" sldId="383"/>
        </pc:sldMkLst>
        <pc:spChg chg="add mod">
          <ac:chgData name="Lamb, Anna" userId="c1fcc003-dcb1-404f-a2bb-b6929ae64666" providerId="ADAL" clId="{A328361E-B114-4E12-BF1B-9978C787A37A}" dt="2024-03-14T20:15:41.016" v="1916" actId="1076"/>
          <ac:spMkLst>
            <pc:docMk/>
            <pc:sldMk cId="1815222604" sldId="383"/>
            <ac:spMk id="5" creationId="{9F136B52-4E15-F8B1-5D8A-0FD7C2C9C5B1}"/>
          </ac:spMkLst>
        </pc:spChg>
        <pc:picChg chg="add mod">
          <ac:chgData name="Lamb, Anna" userId="c1fcc003-dcb1-404f-a2bb-b6929ae64666" providerId="ADAL" clId="{A328361E-B114-4E12-BF1B-9978C787A37A}" dt="2024-03-14T20:15:33.304" v="1915" actId="1076"/>
          <ac:picMkLst>
            <pc:docMk/>
            <pc:sldMk cId="1815222604" sldId="383"/>
            <ac:picMk id="2" creationId="{9B67B888-2B98-ADC8-01EF-53D8C329A6C2}"/>
          </ac:picMkLst>
        </pc:picChg>
        <pc:extLst>
          <p:ext xmlns:p="http://schemas.openxmlformats.org/presentationml/2006/main" uri="{D6D511B9-2390-475A-947B-AFAB55BFBCF1}">
            <pc226:cmChg xmlns:pc226="http://schemas.microsoft.com/office/powerpoint/2022/06/main/command" chg="mod">
              <pc226:chgData name="Lamb, Anna" userId="c1fcc003-dcb1-404f-a2bb-b6929ae64666" providerId="ADAL" clId="{A328361E-B114-4E12-BF1B-9978C787A37A}" dt="2024-03-05T12:25:21.641" v="1223"/>
              <pc2:cmMkLst xmlns:pc2="http://schemas.microsoft.com/office/powerpoint/2019/9/main/command">
                <pc:docMk/>
                <pc:sldMk cId="1815222604" sldId="383"/>
                <pc2:cmMk id="{EE00EC62-56F6-4323-98E5-F0E6BAAC4A1C}"/>
              </pc2:cmMkLst>
              <pc226:cmRplyChg chg="add">
                <pc226:chgData name="Lamb, Anna" userId="c1fcc003-dcb1-404f-a2bb-b6929ae64666" providerId="ADAL" clId="{A328361E-B114-4E12-BF1B-9978C787A37A}" dt="2024-03-05T12:25:21.641" v="1223"/>
                <pc2:cmRplyMkLst xmlns:pc2="http://schemas.microsoft.com/office/powerpoint/2019/9/main/command">
                  <pc:docMk/>
                  <pc:sldMk cId="1815222604" sldId="383"/>
                  <pc2:cmMk id="{EE00EC62-56F6-4323-98E5-F0E6BAAC4A1C}"/>
                  <pc2:cmRplyMk id="{14593349-7F2E-47A4-B77A-969614A4BBA1}"/>
                </pc2:cmRplyMkLst>
              </pc226:cmRplyChg>
            </pc226:cmChg>
          </p:ext>
        </pc:extLst>
      </pc:sldChg>
      <pc:sldChg chg="ord addCm delCm">
        <pc:chgData name="Lamb, Anna" userId="c1fcc003-dcb1-404f-a2bb-b6929ae64666" providerId="ADAL" clId="{A328361E-B114-4E12-BF1B-9978C787A37A}" dt="2024-03-14T21:19:08.513" v="1979"/>
        <pc:sldMkLst>
          <pc:docMk/>
          <pc:sldMk cId="2468630069" sldId="399"/>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9:05.067" v="1977"/>
              <pc2:cmMkLst xmlns:pc2="http://schemas.microsoft.com/office/powerpoint/2019/9/main/command">
                <pc:docMk/>
                <pc:sldMk cId="2468630069" sldId="399"/>
                <pc2:cmMk id="{04CE1422-B6C9-4651-8CB8-0E29982082E5}"/>
              </pc2:cmMkLst>
            </pc226:cmChg>
            <pc226:cmChg xmlns:pc226="http://schemas.microsoft.com/office/powerpoint/2022/06/main/command" chg="add del">
              <pc226:chgData name="Lamb, Anna" userId="c1fcc003-dcb1-404f-a2bb-b6929ae64666" providerId="ADAL" clId="{A328361E-B114-4E12-BF1B-9978C787A37A}" dt="2024-03-14T21:19:06.862" v="1978"/>
              <pc2:cmMkLst xmlns:pc2="http://schemas.microsoft.com/office/powerpoint/2019/9/main/command">
                <pc:docMk/>
                <pc:sldMk cId="2468630069" sldId="399"/>
                <pc2:cmMk id="{381BF895-FECF-45F3-B28C-8D8CB707A56F}"/>
              </pc2:cmMkLst>
            </pc226:cmChg>
            <pc226:cmChg xmlns:pc226="http://schemas.microsoft.com/office/powerpoint/2022/06/main/command" chg="del">
              <pc226:chgData name="Lamb, Anna" userId="c1fcc003-dcb1-404f-a2bb-b6929ae64666" providerId="ADAL" clId="{A328361E-B114-4E12-BF1B-9978C787A37A}" dt="2024-03-14T21:19:08.513" v="1979"/>
              <pc2:cmMkLst xmlns:pc2="http://schemas.microsoft.com/office/powerpoint/2019/9/main/command">
                <pc:docMk/>
                <pc:sldMk cId="2468630069" sldId="399"/>
                <pc2:cmMk id="{C15061A8-1FA5-4681-952F-192D70A3272E}"/>
              </pc2:cmMkLst>
            </pc226:cmChg>
          </p:ext>
        </pc:extLst>
      </pc:sldChg>
      <pc:sldChg chg="ord addCm delCm">
        <pc:chgData name="Lamb, Anna" userId="c1fcc003-dcb1-404f-a2bb-b6929ae64666" providerId="ADAL" clId="{A328361E-B114-4E12-BF1B-9978C787A37A}" dt="2024-03-14T21:19:25.394" v="1980"/>
        <pc:sldMkLst>
          <pc:docMk/>
          <pc:sldMk cId="2047985996" sldId="401"/>
        </pc:sldMkLst>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9:25.394" v="1980"/>
              <pc2:cmMkLst xmlns:pc2="http://schemas.microsoft.com/office/powerpoint/2019/9/main/command">
                <pc:docMk/>
                <pc:sldMk cId="2047985996" sldId="401"/>
                <pc2:cmMk id="{39D4F790-6A97-44F6-938D-58EEE53F3BA8}"/>
              </pc2:cmMkLst>
            </pc226:cmChg>
          </p:ext>
        </pc:extLst>
      </pc:sldChg>
      <pc:sldChg chg="addSp delSp modSp add del mod setBg">
        <pc:chgData name="Lamb, Anna" userId="c1fcc003-dcb1-404f-a2bb-b6929ae64666" providerId="ADAL" clId="{A328361E-B114-4E12-BF1B-9978C787A37A}" dt="2024-03-11T14:58:58.148" v="1542" actId="2696"/>
        <pc:sldMkLst>
          <pc:docMk/>
          <pc:sldMk cId="3961187660" sldId="423"/>
        </pc:sldMkLst>
        <pc:spChg chg="mod">
          <ac:chgData name="Lamb, Anna" userId="c1fcc003-dcb1-404f-a2bb-b6929ae64666" providerId="ADAL" clId="{A328361E-B114-4E12-BF1B-9978C787A37A}" dt="2024-03-08T14:31:07.070" v="1377" actId="27636"/>
          <ac:spMkLst>
            <pc:docMk/>
            <pc:sldMk cId="3961187660" sldId="423"/>
            <ac:spMk id="2" creationId="{2B3079A7-E142-A127-E046-B0D54BA5B6D2}"/>
          </ac:spMkLst>
        </pc:spChg>
        <pc:spChg chg="mod">
          <ac:chgData name="Lamb, Anna" userId="c1fcc003-dcb1-404f-a2bb-b6929ae64666" providerId="ADAL" clId="{A328361E-B114-4E12-BF1B-9978C787A37A}" dt="2024-03-11T14:57:03.334" v="1469" actId="20577"/>
          <ac:spMkLst>
            <pc:docMk/>
            <pc:sldMk cId="3961187660" sldId="423"/>
            <ac:spMk id="3" creationId="{95ADF2E7-008F-6F4F-E5DA-0A0FA1D5FDB7}"/>
          </ac:spMkLst>
        </pc:spChg>
        <pc:spChg chg="mod ord">
          <ac:chgData name="Lamb, Anna" userId="c1fcc003-dcb1-404f-a2bb-b6929ae64666" providerId="ADAL" clId="{A328361E-B114-4E12-BF1B-9978C787A37A}" dt="2024-03-08T13:38:31.819" v="1366" actId="26606"/>
          <ac:spMkLst>
            <pc:docMk/>
            <pc:sldMk cId="3961187660" sldId="423"/>
            <ac:spMk id="4" creationId="{53639AE4-E0F9-DE73-0F66-1C4E38F6BC8D}"/>
          </ac:spMkLst>
        </pc:spChg>
        <pc:spChg chg="add del">
          <ac:chgData name="Lamb, Anna" userId="c1fcc003-dcb1-404f-a2bb-b6929ae64666" providerId="ADAL" clId="{A328361E-B114-4E12-BF1B-9978C787A37A}" dt="2024-03-08T13:38:31.819" v="1366" actId="26606"/>
          <ac:spMkLst>
            <pc:docMk/>
            <pc:sldMk cId="3961187660" sldId="423"/>
            <ac:spMk id="10" creationId="{649C91A9-84E7-4BF0-9026-62F01380D853}"/>
          </ac:spMkLst>
        </pc:spChg>
        <pc:spChg chg="add del">
          <ac:chgData name="Lamb, Anna" userId="c1fcc003-dcb1-404f-a2bb-b6929ae64666" providerId="ADAL" clId="{A328361E-B114-4E12-BF1B-9978C787A37A}" dt="2024-03-08T13:38:31.819" v="1366" actId="26606"/>
          <ac:spMkLst>
            <pc:docMk/>
            <pc:sldMk cId="3961187660" sldId="423"/>
            <ac:spMk id="12" creationId="{9B47378D-AD27-45D0-8C1C-5B1098DCC068}"/>
          </ac:spMkLst>
        </pc:spChg>
        <pc:picChg chg="add mod">
          <ac:chgData name="Lamb, Anna" userId="c1fcc003-dcb1-404f-a2bb-b6929ae64666" providerId="ADAL" clId="{A328361E-B114-4E12-BF1B-9978C787A37A}" dt="2024-03-11T14:57:06.200" v="1470" actId="1076"/>
          <ac:picMkLst>
            <pc:docMk/>
            <pc:sldMk cId="3961187660" sldId="423"/>
            <ac:picMk id="5" creationId="{25DD91BD-B085-22E5-56DE-706B23B9029E}"/>
          </ac:picMkLst>
        </pc:picChg>
      </pc:sldChg>
      <pc:sldChg chg="modSp mod addCm delCm">
        <pc:chgData name="Lamb, Anna" userId="c1fcc003-dcb1-404f-a2bb-b6929ae64666" providerId="ADAL" clId="{A328361E-B114-4E12-BF1B-9978C787A37A}" dt="2024-03-14T21:21:23.067" v="2010"/>
        <pc:sldMkLst>
          <pc:docMk/>
          <pc:sldMk cId="3642675262" sldId="473"/>
        </pc:sldMkLst>
        <pc:spChg chg="mod">
          <ac:chgData name="Lamb, Anna" userId="c1fcc003-dcb1-404f-a2bb-b6929ae64666" providerId="ADAL" clId="{A328361E-B114-4E12-BF1B-9978C787A37A}" dt="2024-03-12T20:11:55.708" v="1640" actId="20577"/>
          <ac:spMkLst>
            <pc:docMk/>
            <pc:sldMk cId="3642675262" sldId="473"/>
            <ac:spMk id="3" creationId="{F50F9032-F712-4A1D-5B55-8E5DF24CB49A}"/>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21:23.067" v="2010"/>
              <pc2:cmMkLst xmlns:pc2="http://schemas.microsoft.com/office/powerpoint/2019/9/main/command">
                <pc:docMk/>
                <pc:sldMk cId="3642675262" sldId="473"/>
                <pc2:cmMk id="{C56328DB-F641-43CF-8773-93AEDB5B70D0}"/>
              </pc2:cmMkLst>
            </pc226:cmChg>
          </p:ext>
        </pc:extLst>
      </pc:sldChg>
      <pc:sldChg chg="delCm">
        <pc:chgData name="Lamb, Anna" userId="c1fcc003-dcb1-404f-a2bb-b6929ae64666" providerId="ADAL" clId="{A328361E-B114-4E12-BF1B-9978C787A37A}" dt="2024-03-14T21:21:18.757" v="2009"/>
        <pc:sldMkLst>
          <pc:docMk/>
          <pc:sldMk cId="1871093992" sldId="486"/>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1:18.757" v="2009"/>
              <pc2:cmMkLst xmlns:pc2="http://schemas.microsoft.com/office/powerpoint/2019/9/main/command">
                <pc:docMk/>
                <pc:sldMk cId="1871093992" sldId="486"/>
                <pc2:cmMk id="{59182119-EC62-47EB-9458-3737BFF36CE5}"/>
              </pc2:cmMkLst>
            </pc226:cmChg>
          </p:ext>
        </pc:extLst>
      </pc:sldChg>
      <pc:sldChg chg="modSp mod modCm modNotesTx">
        <pc:chgData name="Lamb, Anna" userId="c1fcc003-dcb1-404f-a2bb-b6929ae64666" providerId="ADAL" clId="{A328361E-B114-4E12-BF1B-9978C787A37A}" dt="2024-03-07T13:16:28.308" v="1290"/>
        <pc:sldMkLst>
          <pc:docMk/>
          <pc:sldMk cId="1294078165" sldId="495"/>
        </pc:sldMkLst>
        <pc:spChg chg="mod">
          <ac:chgData name="Lamb, Anna" userId="c1fcc003-dcb1-404f-a2bb-b6929ae64666" providerId="ADAL" clId="{A328361E-B114-4E12-BF1B-9978C787A37A}" dt="2024-03-07T13:15:54.782" v="1286" actId="20577"/>
          <ac:spMkLst>
            <pc:docMk/>
            <pc:sldMk cId="1294078165" sldId="495"/>
            <ac:spMk id="2" creationId="{00000000-0000-0000-0000-000000000000}"/>
          </ac:spMkLst>
        </pc:spChg>
        <pc:graphicFrameChg chg="modGraphic">
          <ac:chgData name="Lamb, Anna" userId="c1fcc003-dcb1-404f-a2bb-b6929ae64666" providerId="ADAL" clId="{A328361E-B114-4E12-BF1B-9978C787A37A}" dt="2024-03-07T13:12:35.459" v="1262" actId="20577"/>
          <ac:graphicFrameMkLst>
            <pc:docMk/>
            <pc:sldMk cId="1294078165" sldId="495"/>
            <ac:graphicFrameMk id="5" creationId="{85D7911F-8830-4A06-8E8B-5C8186B81496}"/>
          </ac:graphicFrameMkLst>
        </pc:graphicFrameChg>
        <pc:extLst>
          <p:ext xmlns:p="http://schemas.openxmlformats.org/presentationml/2006/main" uri="{D6D511B9-2390-475A-947B-AFAB55BFBCF1}">
            <pc226:cmChg xmlns:pc226="http://schemas.microsoft.com/office/powerpoint/2022/06/main/command" chg="mod modTsk">
              <pc226:chgData name="Lamb, Anna" userId="c1fcc003-dcb1-404f-a2bb-b6929ae64666" providerId="ADAL" clId="{A328361E-B114-4E12-BF1B-9978C787A37A}" dt="2024-03-07T13:13:57.242" v="1268"/>
              <pc2:cmMkLst xmlns:pc2="http://schemas.microsoft.com/office/powerpoint/2019/9/main/command">
                <pc:docMk/>
                <pc:sldMk cId="1294078165" sldId="495"/>
                <pc2:cmMk id="{C33A2B3A-59E7-4856-A812-C44772D93D40}"/>
              </pc2:cmMkLst>
              <pc226:cmRplyChg chg="add">
                <pc226:chgData name="Lamb, Anna" userId="c1fcc003-dcb1-404f-a2bb-b6929ae64666" providerId="ADAL" clId="{A328361E-B114-4E12-BF1B-9978C787A37A}" dt="2024-03-07T13:13:57.242" v="1268"/>
                <pc2:cmRplyMkLst xmlns:pc2="http://schemas.microsoft.com/office/powerpoint/2019/9/main/command">
                  <pc:docMk/>
                  <pc:sldMk cId="1294078165" sldId="495"/>
                  <pc2:cmMk id="{C33A2B3A-59E7-4856-A812-C44772D93D40}"/>
                  <pc2:cmRplyMk id="{B547BC79-E27D-4EF6-9956-F09707BDAAF1}"/>
                </pc2:cmRplyMkLst>
              </pc226:cmRplyChg>
              <pc226:cmRplyChg chg="add">
                <pc226:chgData name="Lamb, Anna" userId="c1fcc003-dcb1-404f-a2bb-b6929ae64666" providerId="ADAL" clId="{A328361E-B114-4E12-BF1B-9978C787A37A}" dt="2024-03-06T20:21:41.085" v="1224"/>
                <pc2:cmRplyMkLst xmlns:pc2="http://schemas.microsoft.com/office/powerpoint/2019/9/main/command">
                  <pc:docMk/>
                  <pc:sldMk cId="1294078165" sldId="495"/>
                  <pc2:cmMk id="{C33A2B3A-59E7-4856-A812-C44772D93D40}"/>
                  <pc2:cmRplyMk id="{FA0DB0F4-B009-463F-9D78-AF415A40D295}"/>
                </pc2:cmRplyMkLst>
              </pc226:cmRplyChg>
            </pc226:cmChg>
          </p:ext>
        </pc:extLst>
      </pc:sldChg>
      <pc:sldChg chg="modSp mod addCm delCm modNotesTx">
        <pc:chgData name="Lamb, Anna" userId="c1fcc003-dcb1-404f-a2bb-b6929ae64666" providerId="ADAL" clId="{A328361E-B114-4E12-BF1B-9978C787A37A}" dt="2024-03-14T21:46:06.997" v="2022"/>
        <pc:sldMkLst>
          <pc:docMk/>
          <pc:sldMk cId="530367916" sldId="508"/>
        </pc:sldMkLst>
        <pc:graphicFrameChg chg="mod">
          <ac:chgData name="Lamb, Anna" userId="c1fcc003-dcb1-404f-a2bb-b6929ae64666" providerId="ADAL" clId="{A328361E-B114-4E12-BF1B-9978C787A37A}" dt="2024-03-14T21:46:06.997" v="2022"/>
          <ac:graphicFrameMkLst>
            <pc:docMk/>
            <pc:sldMk cId="530367916" sldId="508"/>
            <ac:graphicFrameMk id="9" creationId="{912A8BEE-BEEE-4264-8897-D755416DABAA}"/>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8:34.368" v="1970"/>
              <pc2:cmMkLst xmlns:pc2="http://schemas.microsoft.com/office/powerpoint/2019/9/main/command">
                <pc:docMk/>
                <pc:sldMk cId="530367916" sldId="508"/>
                <pc2:cmMk id="{EDD31990-260F-415E-B520-599CA32DF4D9}"/>
              </pc2:cmMkLst>
            </pc226:cmChg>
          </p:ext>
        </pc:extLst>
      </pc:sldChg>
      <pc:sldChg chg="delSp modSp mod addCm delCm modNotesTx">
        <pc:chgData name="Lamb, Anna" userId="c1fcc003-dcb1-404f-a2bb-b6929ae64666" providerId="ADAL" clId="{A328361E-B114-4E12-BF1B-9978C787A37A}" dt="2024-03-14T21:18:16.634" v="1966"/>
        <pc:sldMkLst>
          <pc:docMk/>
          <pc:sldMk cId="3606718948" sldId="509"/>
        </pc:sldMkLst>
        <pc:spChg chg="mod">
          <ac:chgData name="Lamb, Anna" userId="c1fcc003-dcb1-404f-a2bb-b6929ae64666" providerId="ADAL" clId="{A328361E-B114-4E12-BF1B-9978C787A37A}" dt="2024-02-22T15:22:05.746" v="1161" actId="1076"/>
          <ac:spMkLst>
            <pc:docMk/>
            <pc:sldMk cId="3606718948" sldId="509"/>
            <ac:spMk id="2" creationId="{00000000-0000-0000-0000-000000000000}"/>
          </ac:spMkLst>
        </pc:spChg>
        <pc:spChg chg="mod">
          <ac:chgData name="Lamb, Anna" userId="c1fcc003-dcb1-404f-a2bb-b6929ae64666" providerId="ADAL" clId="{A328361E-B114-4E12-BF1B-9978C787A37A}" dt="2024-02-22T15:24:02.038" v="1181" actId="404"/>
          <ac:spMkLst>
            <pc:docMk/>
            <pc:sldMk cId="3606718948" sldId="509"/>
            <ac:spMk id="3" creationId="{00000000-0000-0000-0000-000000000000}"/>
          </ac:spMkLst>
        </pc:spChg>
        <pc:picChg chg="del mod">
          <ac:chgData name="Lamb, Anna" userId="c1fcc003-dcb1-404f-a2bb-b6929ae64666" providerId="ADAL" clId="{A328361E-B114-4E12-BF1B-9978C787A37A}" dt="2024-02-22T15:19:54.264" v="1132" actId="478"/>
          <ac:picMkLst>
            <pc:docMk/>
            <pc:sldMk cId="3606718948" sldId="509"/>
            <ac:picMk id="8" creationId="{903D7036-4456-E0D4-898E-184309D74D40}"/>
          </ac:picMkLst>
        </pc:pic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8:16.634" v="1966"/>
              <pc2:cmMkLst xmlns:pc2="http://schemas.microsoft.com/office/powerpoint/2019/9/main/command">
                <pc:docMk/>
                <pc:sldMk cId="3606718948" sldId="509"/>
                <pc2:cmMk id="{53B0C300-E536-4969-B115-263B76EB43E4}"/>
              </pc2:cmMkLst>
            </pc226:cmChg>
          </p:ext>
        </pc:extLst>
      </pc:sldChg>
      <pc:sldChg chg="modSp mod addCm delCm">
        <pc:chgData name="Lamb, Anna" userId="c1fcc003-dcb1-404f-a2bb-b6929ae64666" providerId="ADAL" clId="{A328361E-B114-4E12-BF1B-9978C787A37A}" dt="2024-03-14T21:17:56.539" v="1961"/>
        <pc:sldMkLst>
          <pc:docMk/>
          <pc:sldMk cId="1631088472" sldId="510"/>
        </pc:sldMkLst>
        <pc:spChg chg="mod">
          <ac:chgData name="Lamb, Anna" userId="c1fcc003-dcb1-404f-a2bb-b6929ae64666" providerId="ADAL" clId="{A328361E-B114-4E12-BF1B-9978C787A37A}" dt="2024-03-08T13:36:16.004" v="1359" actId="20577"/>
          <ac:spMkLst>
            <pc:docMk/>
            <pc:sldMk cId="1631088472" sldId="510"/>
            <ac:spMk id="10" creationId="{4975CF4F-A1B9-4DF1-B1E8-757EBB0275FF}"/>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7:56.539" v="1961"/>
              <pc2:cmMkLst xmlns:pc2="http://schemas.microsoft.com/office/powerpoint/2019/9/main/command">
                <pc:docMk/>
                <pc:sldMk cId="1631088472" sldId="510"/>
                <pc2:cmMk id="{7E174810-5862-4588-A670-13D38F3E4459}"/>
              </pc2:cmMkLst>
            </pc226:cmChg>
          </p:ext>
        </pc:extLst>
      </pc:sldChg>
      <pc:sldChg chg="modSp mod">
        <pc:chgData name="Lamb, Anna" userId="c1fcc003-dcb1-404f-a2bb-b6929ae64666" providerId="ADAL" clId="{A328361E-B114-4E12-BF1B-9978C787A37A}" dt="2024-03-11T15:00:45.042" v="1553" actId="20577"/>
        <pc:sldMkLst>
          <pc:docMk/>
          <pc:sldMk cId="4035503477" sldId="512"/>
        </pc:sldMkLst>
        <pc:spChg chg="mod">
          <ac:chgData name="Lamb, Anna" userId="c1fcc003-dcb1-404f-a2bb-b6929ae64666" providerId="ADAL" clId="{A328361E-B114-4E12-BF1B-9978C787A37A}" dt="2024-03-11T15:00:45.042" v="1553" actId="20577"/>
          <ac:spMkLst>
            <pc:docMk/>
            <pc:sldMk cId="4035503477" sldId="512"/>
            <ac:spMk id="5" creationId="{1A3DCCF6-BAD2-46F9-974C-268E12B19DD1}"/>
          </ac:spMkLst>
        </pc:spChg>
        <pc:picChg chg="mod">
          <ac:chgData name="Lamb, Anna" userId="c1fcc003-dcb1-404f-a2bb-b6929ae64666" providerId="ADAL" clId="{A328361E-B114-4E12-BF1B-9978C787A37A}" dt="2024-03-11T15:00:27.104" v="1547" actId="1076"/>
          <ac:picMkLst>
            <pc:docMk/>
            <pc:sldMk cId="4035503477" sldId="512"/>
            <ac:picMk id="4" creationId="{9C104359-73D2-417B-9A96-0E29EB354833}"/>
          </ac:picMkLst>
        </pc:picChg>
      </pc:sldChg>
      <pc:sldChg chg="modSp mod addCm delCm modCm modNotesTx">
        <pc:chgData name="Lamb, Anna" userId="c1fcc003-dcb1-404f-a2bb-b6929ae64666" providerId="ADAL" clId="{A328361E-B114-4E12-BF1B-9978C787A37A}" dt="2024-03-14T23:43:17.976" v="2293" actId="20577"/>
        <pc:sldMkLst>
          <pc:docMk/>
          <pc:sldMk cId="3650595704" sldId="515"/>
        </pc:sldMkLst>
        <pc:spChg chg="mod">
          <ac:chgData name="Lamb, Anna" userId="c1fcc003-dcb1-404f-a2bb-b6929ae64666" providerId="ADAL" clId="{A328361E-B114-4E12-BF1B-9978C787A37A}" dt="2024-03-11T15:01:08.302" v="1554" actId="1076"/>
          <ac:spMkLst>
            <pc:docMk/>
            <pc:sldMk cId="3650595704" sldId="515"/>
            <ac:spMk id="3" creationId="{6950E4FF-90FA-E426-BB91-3AD1C5840012}"/>
          </ac:spMkLst>
        </pc:spChg>
        <pc:spChg chg="mod">
          <ac:chgData name="Lamb, Anna" userId="c1fcc003-dcb1-404f-a2bb-b6929ae64666" providerId="ADAL" clId="{A328361E-B114-4E12-BF1B-9978C787A37A}" dt="2024-03-14T23:43:17.976" v="2293" actId="20577"/>
          <ac:spMkLst>
            <pc:docMk/>
            <pc:sldMk cId="3650595704" sldId="515"/>
            <ac:spMk id="4" creationId="{64BEE5EC-D588-4841-940F-05C12D7B6267}"/>
          </ac:spMkLst>
        </pc:spChg>
        <pc:extLst>
          <p:ext xmlns:p="http://schemas.openxmlformats.org/presentationml/2006/main" uri="{D6D511B9-2390-475A-947B-AFAB55BFBCF1}">
            <pc226:cmChg xmlns:pc226="http://schemas.microsoft.com/office/powerpoint/2022/06/main/command" chg="add del mod modTsk">
              <pc226:chgData name="Lamb, Anna" userId="c1fcc003-dcb1-404f-a2bb-b6929ae64666" providerId="ADAL" clId="{A328361E-B114-4E12-BF1B-9978C787A37A}" dt="2024-03-14T21:19:29.604" v="1981"/>
              <pc2:cmMkLst xmlns:pc2="http://schemas.microsoft.com/office/powerpoint/2019/9/main/command">
                <pc:docMk/>
                <pc:sldMk cId="3650595704" sldId="515"/>
                <pc2:cmMk id="{8C2D5C32-4F85-428D-B126-D76D43864DCA}"/>
              </pc2:cmMkLst>
              <pc226:cmRplyChg chg="add">
                <pc226:chgData name="Lamb, Anna" userId="c1fcc003-dcb1-404f-a2bb-b6929ae64666" providerId="ADAL" clId="{A328361E-B114-4E12-BF1B-9978C787A37A}" dt="2024-02-22T17:38:26.895" v="1208"/>
                <pc2:cmRplyMkLst xmlns:pc2="http://schemas.microsoft.com/office/powerpoint/2019/9/main/command">
                  <pc:docMk/>
                  <pc:sldMk cId="3650595704" sldId="515"/>
                  <pc2:cmMk id="{8C2D5C32-4F85-428D-B126-D76D43864DCA}"/>
                  <pc2:cmRplyMk id="{DE7797AB-E054-448D-BCAC-4E87EACC9344}"/>
                </pc2:cmRplyMkLst>
              </pc226:cmRplyChg>
            </pc226:cmChg>
          </p:ext>
        </pc:extLst>
      </pc:sldChg>
      <pc:sldChg chg="delCm">
        <pc:chgData name="Lamb, Anna" userId="c1fcc003-dcb1-404f-a2bb-b6929ae64666" providerId="ADAL" clId="{A328361E-B114-4E12-BF1B-9978C787A37A}" dt="2024-03-14T21:20:56.002" v="2003"/>
        <pc:sldMkLst>
          <pc:docMk/>
          <pc:sldMk cId="918138412" sldId="519"/>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56.002" v="2003"/>
              <pc2:cmMkLst xmlns:pc2="http://schemas.microsoft.com/office/powerpoint/2019/9/main/command">
                <pc:docMk/>
                <pc:sldMk cId="918138412" sldId="519"/>
                <pc2:cmMk id="{D5BFAA6B-D78F-46FB-AC63-D9A817A5BF8D}"/>
              </pc2:cmMkLst>
            </pc226:cmChg>
          </p:ext>
        </pc:extLst>
      </pc:sldChg>
      <pc:sldChg chg="delCm">
        <pc:chgData name="Lamb, Anna" userId="c1fcc003-dcb1-404f-a2bb-b6929ae64666" providerId="ADAL" clId="{A328361E-B114-4E12-BF1B-9978C787A37A}" dt="2024-03-14T21:21:15.992" v="2008"/>
        <pc:sldMkLst>
          <pc:docMk/>
          <pc:sldMk cId="2563375814" sldId="520"/>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1:15.992" v="2008"/>
              <pc2:cmMkLst xmlns:pc2="http://schemas.microsoft.com/office/powerpoint/2019/9/main/command">
                <pc:docMk/>
                <pc:sldMk cId="2563375814" sldId="520"/>
                <pc2:cmMk id="{DC80DA1C-F42E-45F2-8709-3F864A5A6C05}"/>
              </pc2:cmMkLst>
            </pc226:cmChg>
          </p:ext>
        </pc:extLst>
      </pc:sldChg>
      <pc:sldChg chg="delCm">
        <pc:chgData name="Lamb, Anna" userId="c1fcc003-dcb1-404f-a2bb-b6929ae64666" providerId="ADAL" clId="{A328361E-B114-4E12-BF1B-9978C787A37A}" dt="2024-03-14T21:21:11.913" v="2007"/>
        <pc:sldMkLst>
          <pc:docMk/>
          <pc:sldMk cId="2643738112" sldId="522"/>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1:11.913" v="2007"/>
              <pc2:cmMkLst xmlns:pc2="http://schemas.microsoft.com/office/powerpoint/2019/9/main/command">
                <pc:docMk/>
                <pc:sldMk cId="2643738112" sldId="522"/>
                <pc2:cmMk id="{7F9A6A55-382B-4A30-910D-522039928094}"/>
              </pc2:cmMkLst>
            </pc226:cmChg>
          </p:ext>
        </pc:extLst>
      </pc:sldChg>
      <pc:sldChg chg="delCm">
        <pc:chgData name="Lamb, Anna" userId="c1fcc003-dcb1-404f-a2bb-b6929ae64666" providerId="ADAL" clId="{A328361E-B114-4E12-BF1B-9978C787A37A}" dt="2024-03-14T21:20:01.575" v="1989"/>
        <pc:sldMkLst>
          <pc:docMk/>
          <pc:sldMk cId="2089511067" sldId="524"/>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01.575" v="1989"/>
              <pc2:cmMkLst xmlns:pc2="http://schemas.microsoft.com/office/powerpoint/2019/9/main/command">
                <pc:docMk/>
                <pc:sldMk cId="2089511067" sldId="524"/>
                <pc2:cmMk id="{34F1CC8C-9262-4C14-9ECB-E891F3D4378C}"/>
              </pc2:cmMkLst>
            </pc226:cmChg>
          </p:ext>
        </pc:extLst>
      </pc:sldChg>
      <pc:sldChg chg="delCm">
        <pc:chgData name="Lamb, Anna" userId="c1fcc003-dcb1-404f-a2bb-b6929ae64666" providerId="ADAL" clId="{A328361E-B114-4E12-BF1B-9978C787A37A}" dt="2024-03-14T21:19:35.792" v="1983"/>
        <pc:sldMkLst>
          <pc:docMk/>
          <pc:sldMk cId="2566737581" sldId="525"/>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9:35.792" v="1983"/>
              <pc2:cmMkLst xmlns:pc2="http://schemas.microsoft.com/office/powerpoint/2019/9/main/command">
                <pc:docMk/>
                <pc:sldMk cId="2566737581" sldId="525"/>
                <pc2:cmMk id="{24C886F0-FCA5-4CE6-80DE-D9467F840E75}"/>
              </pc2:cmMkLst>
            </pc226:cmChg>
          </p:ext>
        </pc:extLst>
      </pc:sldChg>
      <pc:sldChg chg="delCm">
        <pc:chgData name="Lamb, Anna" userId="c1fcc003-dcb1-404f-a2bb-b6929ae64666" providerId="ADAL" clId="{A328361E-B114-4E12-BF1B-9978C787A37A}" dt="2024-03-14T21:20:08.626" v="1990"/>
        <pc:sldMkLst>
          <pc:docMk/>
          <pc:sldMk cId="433149490" sldId="527"/>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08.626" v="1990"/>
              <pc2:cmMkLst xmlns:pc2="http://schemas.microsoft.com/office/powerpoint/2019/9/main/command">
                <pc:docMk/>
                <pc:sldMk cId="433149490" sldId="527"/>
                <pc2:cmMk id="{CAD86437-F71F-4A21-94C1-D392CB281306}"/>
              </pc2:cmMkLst>
            </pc226:cmChg>
          </p:ext>
        </pc:extLst>
      </pc:sldChg>
      <pc:sldChg chg="delCm">
        <pc:chgData name="Lamb, Anna" userId="c1fcc003-dcb1-404f-a2bb-b6929ae64666" providerId="ADAL" clId="{A328361E-B114-4E12-BF1B-9978C787A37A}" dt="2024-03-14T21:18:48.011" v="1973"/>
        <pc:sldMkLst>
          <pc:docMk/>
          <pc:sldMk cId="255184185" sldId="528"/>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8:48.011" v="1973"/>
              <pc2:cmMkLst xmlns:pc2="http://schemas.microsoft.com/office/powerpoint/2019/9/main/command">
                <pc:docMk/>
                <pc:sldMk cId="255184185" sldId="528"/>
                <pc2:cmMk id="{2F73BA1E-3FF9-4B9B-8B95-0118E18D31E1}"/>
              </pc2:cmMkLst>
            </pc226:cmChg>
          </p:ext>
        </pc:extLst>
      </pc:sldChg>
      <pc:sldChg chg="addSp modSp mod modAnim delCm">
        <pc:chgData name="Lamb, Anna" userId="c1fcc003-dcb1-404f-a2bb-b6929ae64666" providerId="ADAL" clId="{A328361E-B114-4E12-BF1B-9978C787A37A}" dt="2024-03-14T21:19:40.927" v="1984"/>
        <pc:sldMkLst>
          <pc:docMk/>
          <pc:sldMk cId="2715772752" sldId="532"/>
        </pc:sldMkLst>
        <pc:spChg chg="add mod">
          <ac:chgData name="Lamb, Anna" userId="c1fcc003-dcb1-404f-a2bb-b6929ae64666" providerId="ADAL" clId="{A328361E-B114-4E12-BF1B-9978C787A37A}" dt="2024-03-14T20:59:42.391" v="1956" actId="1076"/>
          <ac:spMkLst>
            <pc:docMk/>
            <pc:sldMk cId="2715772752" sldId="532"/>
            <ac:spMk id="3" creationId="{E2DE1664-C639-8BA0-366E-0C4994E7CDBF}"/>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9:40.927" v="1984"/>
              <pc2:cmMkLst xmlns:pc2="http://schemas.microsoft.com/office/powerpoint/2019/9/main/command">
                <pc:docMk/>
                <pc:sldMk cId="2715772752" sldId="532"/>
                <pc2:cmMk id="{49013FF7-38E9-4428-88FE-22A32E2503B7}"/>
              </pc2:cmMkLst>
            </pc226:cmChg>
          </p:ext>
        </pc:extLst>
      </pc:sldChg>
      <pc:sldChg chg="addSp modSp mod modTransition modAnim delCm">
        <pc:chgData name="Lamb, Anna" userId="c1fcc003-dcb1-404f-a2bb-b6929ae64666" providerId="ADAL" clId="{A328361E-B114-4E12-BF1B-9978C787A37A}" dt="2024-03-14T21:19:32.633" v="1982"/>
        <pc:sldMkLst>
          <pc:docMk/>
          <pc:sldMk cId="3639337711" sldId="533"/>
        </pc:sldMkLst>
        <pc:spChg chg="add mod">
          <ac:chgData name="Lamb, Anna" userId="c1fcc003-dcb1-404f-a2bb-b6929ae64666" providerId="ADAL" clId="{A328361E-B114-4E12-BF1B-9978C787A37A}" dt="2024-03-14T20:55:10.516" v="1924" actId="1582"/>
          <ac:spMkLst>
            <pc:docMk/>
            <pc:sldMk cId="3639337711" sldId="533"/>
            <ac:spMk id="3" creationId="{00BA411F-23AE-11D4-0BD7-111071F87883}"/>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9:32.633" v="1982"/>
              <pc2:cmMkLst xmlns:pc2="http://schemas.microsoft.com/office/powerpoint/2019/9/main/command">
                <pc:docMk/>
                <pc:sldMk cId="3639337711" sldId="533"/>
                <pc2:cmMk id="{DCCA7E98-8455-457D-962A-ECCC3F7952B9}"/>
              </pc2:cmMkLst>
            </pc226:cmChg>
          </p:ext>
        </pc:extLst>
      </pc:sldChg>
      <pc:sldChg chg="delCm">
        <pc:chgData name="Lamb, Anna" userId="c1fcc003-dcb1-404f-a2bb-b6929ae64666" providerId="ADAL" clId="{A328361E-B114-4E12-BF1B-9978C787A37A}" dt="2024-03-14T21:18:09.179" v="1964"/>
        <pc:sldMkLst>
          <pc:docMk/>
          <pc:sldMk cId="3075014474" sldId="534"/>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8:09.179" v="1964"/>
              <pc2:cmMkLst xmlns:pc2="http://schemas.microsoft.com/office/powerpoint/2019/9/main/command">
                <pc:docMk/>
                <pc:sldMk cId="3075014474" sldId="534"/>
                <pc2:cmMk id="{5F6DD23A-FEC5-4762-BEF9-8B2726F8FE14}"/>
              </pc2:cmMkLst>
            </pc226:cmChg>
          </p:ext>
        </pc:extLst>
      </pc:sldChg>
      <pc:sldChg chg="delCm">
        <pc:chgData name="Lamb, Anna" userId="c1fcc003-dcb1-404f-a2bb-b6929ae64666" providerId="ADAL" clId="{A328361E-B114-4E12-BF1B-9978C787A37A}" dt="2024-03-14T21:18:04.629" v="1963"/>
        <pc:sldMkLst>
          <pc:docMk/>
          <pc:sldMk cId="879712145" sldId="539"/>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8:04.629" v="1963"/>
              <pc2:cmMkLst xmlns:pc2="http://schemas.microsoft.com/office/powerpoint/2019/9/main/command">
                <pc:docMk/>
                <pc:sldMk cId="879712145" sldId="539"/>
                <pc2:cmMk id="{9BB7215A-FEBE-4A52-86C8-12BECF2EBA39}"/>
              </pc2:cmMkLst>
            </pc226:cmChg>
          </p:ext>
        </pc:extLst>
      </pc:sldChg>
      <pc:sldChg chg="delCm">
        <pc:chgData name="Lamb, Anna" userId="c1fcc003-dcb1-404f-a2bb-b6929ae64666" providerId="ADAL" clId="{A328361E-B114-4E12-BF1B-9978C787A37A}" dt="2024-03-14T21:22:28.582" v="2017"/>
        <pc:sldMkLst>
          <pc:docMk/>
          <pc:sldMk cId="1580345619" sldId="540"/>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2:28.582" v="2017"/>
              <pc2:cmMkLst xmlns:pc2="http://schemas.microsoft.com/office/powerpoint/2019/9/main/command">
                <pc:docMk/>
                <pc:sldMk cId="1580345619" sldId="540"/>
                <pc2:cmMk id="{DADDFD4E-5779-44AD-864D-412B78E5820B}"/>
              </pc2:cmMkLst>
            </pc226:cmChg>
          </p:ext>
        </pc:extLst>
      </pc:sldChg>
      <pc:sldChg chg="addSp modSp mod modNotesTx">
        <pc:chgData name="Lamb, Anna" userId="c1fcc003-dcb1-404f-a2bb-b6929ae64666" providerId="ADAL" clId="{A328361E-B114-4E12-BF1B-9978C787A37A}" dt="2024-03-14T20:19:21.191" v="1918" actId="15"/>
        <pc:sldMkLst>
          <pc:docMk/>
          <pc:sldMk cId="205824132" sldId="541"/>
        </pc:sldMkLst>
        <pc:spChg chg="add mod">
          <ac:chgData name="Lamb, Anna" userId="c1fcc003-dcb1-404f-a2bb-b6929ae64666" providerId="ADAL" clId="{A328361E-B114-4E12-BF1B-9978C787A37A}" dt="2024-03-14T20:19:21.191" v="1918" actId="15"/>
          <ac:spMkLst>
            <pc:docMk/>
            <pc:sldMk cId="205824132" sldId="541"/>
            <ac:spMk id="3" creationId="{C156F202-8443-EF16-427C-D212A9E27C05}"/>
          </ac:spMkLst>
        </pc:spChg>
      </pc:sldChg>
      <pc:sldChg chg="delCm">
        <pc:chgData name="Lamb, Anna" userId="c1fcc003-dcb1-404f-a2bb-b6929ae64666" providerId="ADAL" clId="{A328361E-B114-4E12-BF1B-9978C787A37A}" dt="2024-03-14T21:19:49.145" v="1986"/>
        <pc:sldMkLst>
          <pc:docMk/>
          <pc:sldMk cId="161497093" sldId="544"/>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9:49.145" v="1986"/>
              <pc2:cmMkLst xmlns:pc2="http://schemas.microsoft.com/office/powerpoint/2019/9/main/command">
                <pc:docMk/>
                <pc:sldMk cId="161497093" sldId="544"/>
                <pc2:cmMk id="{6B54568F-C276-434E-8B58-E86A40F8AEC8}"/>
              </pc2:cmMkLst>
            </pc226:cmChg>
          </p:ext>
        </pc:extLst>
      </pc:sldChg>
      <pc:sldChg chg="addSp modSp mod delCm modNotesTx">
        <pc:chgData name="Lamb, Anna" userId="c1fcc003-dcb1-404f-a2bb-b6929ae64666" providerId="ADAL" clId="{A328361E-B114-4E12-BF1B-9978C787A37A}" dt="2024-03-14T21:20:12.594" v="1991"/>
        <pc:sldMkLst>
          <pc:docMk/>
          <pc:sldMk cId="626334173" sldId="545"/>
        </pc:sldMkLst>
        <pc:spChg chg="add mod">
          <ac:chgData name="Lamb, Anna" userId="c1fcc003-dcb1-404f-a2bb-b6929ae64666" providerId="ADAL" clId="{A328361E-B114-4E12-BF1B-9978C787A37A}" dt="2024-03-14T21:11:27.660" v="1959"/>
          <ac:spMkLst>
            <pc:docMk/>
            <pc:sldMk cId="626334173" sldId="545"/>
            <ac:spMk id="2" creationId="{46BE67F0-09E0-7C8F-CF93-B019FA282866}"/>
          </ac:spMkLst>
        </pc:spChg>
        <pc:spChg chg="mod">
          <ac:chgData name="Lamb, Anna" userId="c1fcc003-dcb1-404f-a2bb-b6929ae64666" providerId="ADAL" clId="{A328361E-B114-4E12-BF1B-9978C787A37A}" dt="2024-03-11T15:02:36.752" v="1557" actId="14100"/>
          <ac:spMkLst>
            <pc:docMk/>
            <pc:sldMk cId="626334173" sldId="545"/>
            <ac:spMk id="4" creationId="{64BEE5EC-D588-4841-940F-05C12D7B6267}"/>
          </ac:spMkLst>
        </pc:spChg>
        <pc:spChg chg="mod">
          <ac:chgData name="Lamb, Anna" userId="c1fcc003-dcb1-404f-a2bb-b6929ae64666" providerId="ADAL" clId="{A328361E-B114-4E12-BF1B-9978C787A37A}" dt="2024-03-11T15:02:32.311" v="1556" actId="1076"/>
          <ac:spMkLst>
            <pc:docMk/>
            <pc:sldMk cId="626334173" sldId="545"/>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12.594" v="1991"/>
              <pc2:cmMkLst xmlns:pc2="http://schemas.microsoft.com/office/powerpoint/2019/9/main/command">
                <pc:docMk/>
                <pc:sldMk cId="626334173" sldId="545"/>
                <pc2:cmMk id="{BC641C60-83AE-4C22-BBE0-06FF53BE2B6A}"/>
              </pc2:cmMkLst>
            </pc226:cmChg>
          </p:ext>
        </pc:extLst>
      </pc:sldChg>
      <pc:sldChg chg="ord">
        <pc:chgData name="Lamb, Anna" userId="c1fcc003-dcb1-404f-a2bb-b6929ae64666" providerId="ADAL" clId="{A328361E-B114-4E12-BF1B-9978C787A37A}" dt="2024-02-21T16:59:53.192" v="1046" actId="20578"/>
        <pc:sldMkLst>
          <pc:docMk/>
          <pc:sldMk cId="2986046193" sldId="550"/>
        </pc:sldMkLst>
      </pc:sldChg>
      <pc:sldChg chg="modSp mod addCm delCm modNotesTx">
        <pc:chgData name="Lamb, Anna" userId="c1fcc003-dcb1-404f-a2bb-b6929ae64666" providerId="ADAL" clId="{A328361E-B114-4E12-BF1B-9978C787A37A}" dt="2024-03-14T21:19:00.725" v="1976"/>
        <pc:sldMkLst>
          <pc:docMk/>
          <pc:sldMk cId="3194059772" sldId="551"/>
        </pc:sldMkLst>
        <pc:spChg chg="mod">
          <ac:chgData name="Lamb, Anna" userId="c1fcc003-dcb1-404f-a2bb-b6929ae64666" providerId="ADAL" clId="{A328361E-B114-4E12-BF1B-9978C787A37A}" dt="2024-02-21T17:01:52.991" v="1051" actId="6549"/>
          <ac:spMkLst>
            <pc:docMk/>
            <pc:sldMk cId="3194059772" sldId="551"/>
            <ac:spMk id="4" creationId="{E5CA664A-8960-4F7C-B37C-27CED1755EE9}"/>
          </ac:spMkLst>
        </pc:spChg>
        <pc:spChg chg="mod">
          <ac:chgData name="Lamb, Anna" userId="c1fcc003-dcb1-404f-a2bb-b6929ae64666" providerId="ADAL" clId="{A328361E-B114-4E12-BF1B-9978C787A37A}" dt="2024-02-21T17:02:19.215" v="1054"/>
          <ac:spMkLst>
            <pc:docMk/>
            <pc:sldMk cId="3194059772" sldId="551"/>
            <ac:spMk id="5" creationId="{69834C98-FADB-4DEE-AF40-FE18ED61850B}"/>
          </ac:spMkLst>
        </pc:spChg>
        <pc:spChg chg="mod">
          <ac:chgData name="Lamb, Anna" userId="c1fcc003-dcb1-404f-a2bb-b6929ae64666" providerId="ADAL" clId="{A328361E-B114-4E12-BF1B-9978C787A37A}" dt="2024-02-21T17:04:21.514" v="1074" actId="14100"/>
          <ac:spMkLst>
            <pc:docMk/>
            <pc:sldMk cId="3194059772" sldId="551"/>
            <ac:spMk id="6" creationId="{BFC597A5-5330-4743-B569-1ECC65AB507E}"/>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9:00.725" v="1976"/>
              <pc2:cmMkLst xmlns:pc2="http://schemas.microsoft.com/office/powerpoint/2019/9/main/command">
                <pc:docMk/>
                <pc:sldMk cId="3194059772" sldId="551"/>
                <pc2:cmMk id="{5541E2B3-FEC5-4C21-9B64-A0AFC0156878}"/>
              </pc2:cmMkLst>
            </pc226:cmChg>
          </p:ext>
        </pc:extLst>
      </pc:sldChg>
      <pc:sldChg chg="delCm">
        <pc:chgData name="Lamb, Anna" userId="c1fcc003-dcb1-404f-a2bb-b6929ae64666" providerId="ADAL" clId="{A328361E-B114-4E12-BF1B-9978C787A37A}" dt="2024-03-14T21:21:02.749" v="2005"/>
        <pc:sldMkLst>
          <pc:docMk/>
          <pc:sldMk cId="3473101016" sldId="552"/>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1:02.749" v="2005"/>
              <pc2:cmMkLst xmlns:pc2="http://schemas.microsoft.com/office/powerpoint/2019/9/main/command">
                <pc:docMk/>
                <pc:sldMk cId="3473101016" sldId="552"/>
                <pc2:cmMk id="{022D0A11-2E64-4425-BFB0-879068FDCDAB}"/>
              </pc2:cmMkLst>
            </pc226:cmChg>
          </p:ext>
        </pc:extLst>
      </pc:sldChg>
      <pc:sldChg chg="delCm">
        <pc:chgData name="Lamb, Anna" userId="c1fcc003-dcb1-404f-a2bb-b6929ae64666" providerId="ADAL" clId="{A328361E-B114-4E12-BF1B-9978C787A37A}" dt="2024-03-14T21:21:07.604" v="2006"/>
        <pc:sldMkLst>
          <pc:docMk/>
          <pc:sldMk cId="907092846" sldId="553"/>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1:07.604" v="2006"/>
              <pc2:cmMkLst xmlns:pc2="http://schemas.microsoft.com/office/powerpoint/2019/9/main/command">
                <pc:docMk/>
                <pc:sldMk cId="907092846" sldId="553"/>
                <pc2:cmMk id="{ACA6F4D1-9259-4A67-9719-D4AA5F8DF98A}"/>
              </pc2:cmMkLst>
            </pc226:cmChg>
          </p:ext>
        </pc:extLst>
      </pc:sldChg>
      <pc:sldChg chg="delCm">
        <pc:chgData name="Lamb, Anna" userId="c1fcc003-dcb1-404f-a2bb-b6929ae64666" providerId="ADAL" clId="{A328361E-B114-4E12-BF1B-9978C787A37A}" dt="2024-03-14T21:20:52.929" v="2002"/>
        <pc:sldMkLst>
          <pc:docMk/>
          <pc:sldMk cId="1275783038" sldId="554"/>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52.929" v="2002"/>
              <pc2:cmMkLst xmlns:pc2="http://schemas.microsoft.com/office/powerpoint/2019/9/main/command">
                <pc:docMk/>
                <pc:sldMk cId="1275783038" sldId="554"/>
                <pc2:cmMk id="{6E6D9CE3-9F56-43C8-BA0B-67CAEBC8B0E5}"/>
              </pc2:cmMkLst>
            </pc226:cmChg>
          </p:ext>
        </pc:extLst>
      </pc:sldChg>
      <pc:sldChg chg="modSp mod delCm">
        <pc:chgData name="Lamb, Anna" userId="c1fcc003-dcb1-404f-a2bb-b6929ae64666" providerId="ADAL" clId="{A328361E-B114-4E12-BF1B-9978C787A37A}" dt="2024-03-14T21:20:19.844" v="1993"/>
        <pc:sldMkLst>
          <pc:docMk/>
          <pc:sldMk cId="172870156" sldId="559"/>
        </pc:sldMkLst>
        <pc:spChg chg="mod">
          <ac:chgData name="Lamb, Anna" userId="c1fcc003-dcb1-404f-a2bb-b6929ae64666" providerId="ADAL" clId="{A328361E-B114-4E12-BF1B-9978C787A37A}" dt="2024-03-11T15:03:36.574" v="1571" actId="20577"/>
          <ac:spMkLst>
            <pc:docMk/>
            <pc:sldMk cId="172870156" sldId="559"/>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19.844" v="1993"/>
              <pc2:cmMkLst xmlns:pc2="http://schemas.microsoft.com/office/powerpoint/2019/9/main/command">
                <pc:docMk/>
                <pc:sldMk cId="172870156" sldId="559"/>
                <pc2:cmMk id="{5E503788-8DA3-40EA-8DFC-394FA005245A}"/>
              </pc2:cmMkLst>
            </pc226:cmChg>
          </p:ext>
        </pc:extLst>
      </pc:sldChg>
      <pc:sldChg chg="modSp mod delCm">
        <pc:chgData name="Lamb, Anna" userId="c1fcc003-dcb1-404f-a2bb-b6929ae64666" providerId="ADAL" clId="{A328361E-B114-4E12-BF1B-9978C787A37A}" dt="2024-03-14T21:20:22.711" v="1994"/>
        <pc:sldMkLst>
          <pc:docMk/>
          <pc:sldMk cId="1398567259" sldId="560"/>
        </pc:sldMkLst>
        <pc:spChg chg="mod">
          <ac:chgData name="Lamb, Anna" userId="c1fcc003-dcb1-404f-a2bb-b6929ae64666" providerId="ADAL" clId="{A328361E-B114-4E12-BF1B-9978C787A37A}" dt="2024-03-11T15:03:55.363" v="1574" actId="1076"/>
          <ac:spMkLst>
            <pc:docMk/>
            <pc:sldMk cId="1398567259" sldId="560"/>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22.711" v="1994"/>
              <pc2:cmMkLst xmlns:pc2="http://schemas.microsoft.com/office/powerpoint/2019/9/main/command">
                <pc:docMk/>
                <pc:sldMk cId="1398567259" sldId="560"/>
                <pc2:cmMk id="{71CBEE1D-7F26-4D7D-AEA9-5D1F975A5BB6}"/>
              </pc2:cmMkLst>
            </pc226:cmChg>
          </p:ext>
        </pc:extLst>
      </pc:sldChg>
      <pc:sldChg chg="modSp mod delCm">
        <pc:chgData name="Lamb, Anna" userId="c1fcc003-dcb1-404f-a2bb-b6929ae64666" providerId="ADAL" clId="{A328361E-B114-4E12-BF1B-9978C787A37A}" dt="2024-03-14T21:20:38.521" v="1998"/>
        <pc:sldMkLst>
          <pc:docMk/>
          <pc:sldMk cId="1608978883" sldId="561"/>
        </pc:sldMkLst>
        <pc:spChg chg="mod">
          <ac:chgData name="Lamb, Anna" userId="c1fcc003-dcb1-404f-a2bb-b6929ae64666" providerId="ADAL" clId="{A328361E-B114-4E12-BF1B-9978C787A37A}" dt="2024-03-11T15:04:39.453" v="1584" actId="20577"/>
          <ac:spMkLst>
            <pc:docMk/>
            <pc:sldMk cId="1608978883" sldId="561"/>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38.521" v="1998"/>
              <pc2:cmMkLst xmlns:pc2="http://schemas.microsoft.com/office/powerpoint/2019/9/main/command">
                <pc:docMk/>
                <pc:sldMk cId="1608978883" sldId="561"/>
                <pc2:cmMk id="{6ACC10EF-5C6A-4070-8DC2-B444F29CB914}"/>
              </pc2:cmMkLst>
            </pc226:cmChg>
          </p:ext>
        </pc:extLst>
      </pc:sldChg>
      <pc:sldChg chg="modSp mod delCm">
        <pc:chgData name="Lamb, Anna" userId="c1fcc003-dcb1-404f-a2bb-b6929ae64666" providerId="ADAL" clId="{A328361E-B114-4E12-BF1B-9978C787A37A}" dt="2024-03-14T21:20:34.446" v="1997"/>
        <pc:sldMkLst>
          <pc:docMk/>
          <pc:sldMk cId="1850043830" sldId="562"/>
        </pc:sldMkLst>
        <pc:spChg chg="mod">
          <ac:chgData name="Lamb, Anna" userId="c1fcc003-dcb1-404f-a2bb-b6929ae64666" providerId="ADAL" clId="{A328361E-B114-4E12-BF1B-9978C787A37A}" dt="2024-03-11T15:04:27.519" v="1582" actId="20577"/>
          <ac:spMkLst>
            <pc:docMk/>
            <pc:sldMk cId="1850043830" sldId="562"/>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34.446" v="1997"/>
              <pc2:cmMkLst xmlns:pc2="http://schemas.microsoft.com/office/powerpoint/2019/9/main/command">
                <pc:docMk/>
                <pc:sldMk cId="1850043830" sldId="562"/>
                <pc2:cmMk id="{F8EF9048-0088-47A0-B9A8-FAE80954F6AB}"/>
              </pc2:cmMkLst>
            </pc226:cmChg>
          </p:ext>
        </pc:extLst>
      </pc:sldChg>
      <pc:sldChg chg="modSp mod delCm">
        <pc:chgData name="Lamb, Anna" userId="c1fcc003-dcb1-404f-a2bb-b6929ae64666" providerId="ADAL" clId="{A328361E-B114-4E12-BF1B-9978C787A37A}" dt="2024-03-14T21:20:30.918" v="1996"/>
        <pc:sldMkLst>
          <pc:docMk/>
          <pc:sldMk cId="8045430" sldId="563"/>
        </pc:sldMkLst>
        <pc:spChg chg="mod">
          <ac:chgData name="Lamb, Anna" userId="c1fcc003-dcb1-404f-a2bb-b6929ae64666" providerId="ADAL" clId="{A328361E-B114-4E12-BF1B-9978C787A37A}" dt="2024-03-11T15:04:19.824" v="1581" actId="14100"/>
          <ac:spMkLst>
            <pc:docMk/>
            <pc:sldMk cId="8045430" sldId="563"/>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30.918" v="1996"/>
              <pc2:cmMkLst xmlns:pc2="http://schemas.microsoft.com/office/powerpoint/2019/9/main/command">
                <pc:docMk/>
                <pc:sldMk cId="8045430" sldId="563"/>
                <pc2:cmMk id="{CB3F4259-A2D1-4120-8DEC-CF55246B6FA2}"/>
              </pc2:cmMkLst>
            </pc226:cmChg>
          </p:ext>
        </pc:extLst>
      </pc:sldChg>
      <pc:sldChg chg="modSp mod delCm">
        <pc:chgData name="Lamb, Anna" userId="c1fcc003-dcb1-404f-a2bb-b6929ae64666" providerId="ADAL" clId="{A328361E-B114-4E12-BF1B-9978C787A37A}" dt="2024-03-14T21:20:27.892" v="1995"/>
        <pc:sldMkLst>
          <pc:docMk/>
          <pc:sldMk cId="4052682983" sldId="564"/>
        </pc:sldMkLst>
        <pc:spChg chg="mod">
          <ac:chgData name="Lamb, Anna" userId="c1fcc003-dcb1-404f-a2bb-b6929ae64666" providerId="ADAL" clId="{A328361E-B114-4E12-BF1B-9978C787A37A}" dt="2024-03-11T15:04:09.270" v="1579" actId="20577"/>
          <ac:spMkLst>
            <pc:docMk/>
            <pc:sldMk cId="4052682983" sldId="564"/>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27.892" v="1995"/>
              <pc2:cmMkLst xmlns:pc2="http://schemas.microsoft.com/office/powerpoint/2019/9/main/command">
                <pc:docMk/>
                <pc:sldMk cId="4052682983" sldId="564"/>
                <pc2:cmMk id="{050B57B7-8C3E-49EB-9653-77F9F4C8DF10}"/>
              </pc2:cmMkLst>
            </pc226:cmChg>
          </p:ext>
        </pc:extLst>
      </pc:sldChg>
      <pc:sldChg chg="modSp mod delCm">
        <pc:chgData name="Lamb, Anna" userId="c1fcc003-dcb1-404f-a2bb-b6929ae64666" providerId="ADAL" clId="{A328361E-B114-4E12-BF1B-9978C787A37A}" dt="2024-03-14T21:20:45.652" v="2000"/>
        <pc:sldMkLst>
          <pc:docMk/>
          <pc:sldMk cId="2831077756" sldId="565"/>
        </pc:sldMkLst>
        <pc:spChg chg="mod">
          <ac:chgData name="Lamb, Anna" userId="c1fcc003-dcb1-404f-a2bb-b6929ae64666" providerId="ADAL" clId="{A328361E-B114-4E12-BF1B-9978C787A37A}" dt="2024-03-11T15:04:50.072" v="1586" actId="14100"/>
          <ac:spMkLst>
            <pc:docMk/>
            <pc:sldMk cId="2831077756" sldId="565"/>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45.652" v="2000"/>
              <pc2:cmMkLst xmlns:pc2="http://schemas.microsoft.com/office/powerpoint/2019/9/main/command">
                <pc:docMk/>
                <pc:sldMk cId="2831077756" sldId="565"/>
                <pc2:cmMk id="{38CC0497-F2B3-4D08-955E-5E52699C426A}"/>
              </pc2:cmMkLst>
            </pc226:cmChg>
          </p:ext>
        </pc:extLst>
      </pc:sldChg>
      <pc:sldChg chg="modSp mod delCm">
        <pc:chgData name="Lamb, Anna" userId="c1fcc003-dcb1-404f-a2bb-b6929ae64666" providerId="ADAL" clId="{A328361E-B114-4E12-BF1B-9978C787A37A}" dt="2024-03-14T21:20:42.049" v="1999"/>
        <pc:sldMkLst>
          <pc:docMk/>
          <pc:sldMk cId="3289229906" sldId="566"/>
        </pc:sldMkLst>
        <pc:spChg chg="mod">
          <ac:chgData name="Lamb, Anna" userId="c1fcc003-dcb1-404f-a2bb-b6929ae64666" providerId="ADAL" clId="{A328361E-B114-4E12-BF1B-9978C787A37A}" dt="2024-03-11T15:04:44.461" v="1585" actId="14100"/>
          <ac:spMkLst>
            <pc:docMk/>
            <pc:sldMk cId="3289229906" sldId="566"/>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42.049" v="1999"/>
              <pc2:cmMkLst xmlns:pc2="http://schemas.microsoft.com/office/powerpoint/2019/9/main/command">
                <pc:docMk/>
                <pc:sldMk cId="3289229906" sldId="566"/>
                <pc2:cmMk id="{A44BB874-3D97-4343-8431-26BB7266BD80}"/>
              </pc2:cmMkLst>
            </pc226:cmChg>
          </p:ext>
        </pc:extLst>
      </pc:sldChg>
      <pc:sldChg chg="modNotesTx">
        <pc:chgData name="Lamb, Anna" userId="c1fcc003-dcb1-404f-a2bb-b6929ae64666" providerId="ADAL" clId="{A328361E-B114-4E12-BF1B-9978C787A37A}" dt="2024-02-23T14:02:11.384" v="1221" actId="6549"/>
        <pc:sldMkLst>
          <pc:docMk/>
          <pc:sldMk cId="2660180410" sldId="568"/>
        </pc:sldMkLst>
      </pc:sldChg>
      <pc:sldChg chg="delCm">
        <pc:chgData name="Lamb, Anna" userId="c1fcc003-dcb1-404f-a2bb-b6929ae64666" providerId="ADAL" clId="{A328361E-B114-4E12-BF1B-9978C787A37A}" dt="2024-03-14T21:22:25.543" v="2016"/>
        <pc:sldMkLst>
          <pc:docMk/>
          <pc:sldMk cId="4123692732" sldId="569"/>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2:25.543" v="2016"/>
              <pc2:cmMkLst xmlns:pc2="http://schemas.microsoft.com/office/powerpoint/2019/9/main/command">
                <pc:docMk/>
                <pc:sldMk cId="4123692732" sldId="569"/>
                <pc2:cmMk id="{E6E92706-77B4-4829-8AA3-A8639D4B266A}"/>
              </pc2:cmMkLst>
            </pc226:cmChg>
          </p:ext>
        </pc:extLst>
      </pc:sldChg>
      <pc:sldChg chg="modSp mod delCm">
        <pc:chgData name="Lamb, Anna" userId="c1fcc003-dcb1-404f-a2bb-b6929ae64666" providerId="ADAL" clId="{A328361E-B114-4E12-BF1B-9978C787A37A}" dt="2024-03-14T21:18:00.608" v="1962"/>
        <pc:sldMkLst>
          <pc:docMk/>
          <pc:sldMk cId="3642658270" sldId="570"/>
        </pc:sldMkLst>
        <pc:spChg chg="mod">
          <ac:chgData name="Lamb, Anna" userId="c1fcc003-dcb1-404f-a2bb-b6929ae64666" providerId="ADAL" clId="{A328361E-B114-4E12-BF1B-9978C787A37A}" dt="2024-03-11T14:55:47.736" v="1460" actId="20577"/>
          <ac:spMkLst>
            <pc:docMk/>
            <pc:sldMk cId="3642658270" sldId="570"/>
            <ac:spMk id="10" creationId="{4975CF4F-A1B9-4DF1-B1E8-757EBB0275FF}"/>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8:00.608" v="1962"/>
              <pc2:cmMkLst xmlns:pc2="http://schemas.microsoft.com/office/powerpoint/2019/9/main/command">
                <pc:docMk/>
                <pc:sldMk cId="3642658270" sldId="570"/>
                <pc2:cmMk id="{36518578-5810-42B3-8FAF-F739EA3C1D50}"/>
              </pc2:cmMkLst>
            </pc226:cmChg>
          </p:ext>
        </pc:extLst>
      </pc:sldChg>
      <pc:sldChg chg="delCm">
        <pc:chgData name="Lamb, Anna" userId="c1fcc003-dcb1-404f-a2bb-b6929ae64666" providerId="ADAL" clId="{A328361E-B114-4E12-BF1B-9978C787A37A}" dt="2024-03-14T21:21:28.060" v="2011"/>
        <pc:sldMkLst>
          <pc:docMk/>
          <pc:sldMk cId="2898744703" sldId="573"/>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1:28.060" v="2011"/>
              <pc2:cmMkLst xmlns:pc2="http://schemas.microsoft.com/office/powerpoint/2019/9/main/command">
                <pc:docMk/>
                <pc:sldMk cId="2898744703" sldId="573"/>
                <pc2:cmMk id="{1EE78D10-FB2E-440F-A287-35766E091665}"/>
              </pc2:cmMkLst>
            </pc226:cmChg>
          </p:ext>
        </pc:extLst>
      </pc:sldChg>
      <pc:sldChg chg="modSp mod delCm modCm">
        <pc:chgData name="Lamb, Anna" userId="c1fcc003-dcb1-404f-a2bb-b6929ae64666" providerId="ADAL" clId="{A328361E-B114-4E12-BF1B-9978C787A37A}" dt="2024-03-14T21:21:31.029" v="2012"/>
        <pc:sldMkLst>
          <pc:docMk/>
          <pc:sldMk cId="2978473108" sldId="574"/>
        </pc:sldMkLst>
        <pc:spChg chg="mod">
          <ac:chgData name="Lamb, Anna" userId="c1fcc003-dcb1-404f-a2bb-b6929ae64666" providerId="ADAL" clId="{A328361E-B114-4E12-BF1B-9978C787A37A}" dt="2024-03-14T13:26:02.104" v="1704" actId="20577"/>
          <ac:spMkLst>
            <pc:docMk/>
            <pc:sldMk cId="2978473108" sldId="574"/>
            <ac:spMk id="3" creationId="{EF3A6019-4692-458C-8BEB-37EEF15396E1}"/>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1:31.029" v="2012"/>
              <pc2:cmMkLst xmlns:pc2="http://schemas.microsoft.com/office/powerpoint/2019/9/main/command">
                <pc:docMk/>
                <pc:sldMk cId="2978473108" sldId="574"/>
                <pc2:cmMk id="{6EEAFD59-B5B5-474E-AC69-B7B4B3945D15}"/>
              </pc2:cmMkLst>
              <pc226:cmRplyChg chg="add">
                <pc226:chgData name="Lamb, Anna" userId="c1fcc003-dcb1-404f-a2bb-b6929ae64666" providerId="ADAL" clId="{A328361E-B114-4E12-BF1B-9978C787A37A}" dt="2024-03-14T13:26:21.547" v="1705"/>
                <pc2:cmRplyMkLst xmlns:pc2="http://schemas.microsoft.com/office/powerpoint/2019/9/main/command">
                  <pc:docMk/>
                  <pc:sldMk cId="2978473108" sldId="574"/>
                  <pc2:cmMk id="{6EEAFD59-B5B5-474E-AC69-B7B4B3945D15}"/>
                  <pc2:cmRplyMk id="{3E37CF94-B8C6-4444-A5E5-45F67361CC23}"/>
                </pc2:cmRplyMkLst>
              </pc226:cmRplyChg>
            </pc226:cmChg>
          </p:ext>
        </pc:extLst>
      </pc:sldChg>
      <pc:sldChg chg="delCm">
        <pc:chgData name="Lamb, Anna" userId="c1fcc003-dcb1-404f-a2bb-b6929ae64666" providerId="ADAL" clId="{A328361E-B114-4E12-BF1B-9978C787A37A}" dt="2024-03-14T21:19:55.659" v="1988"/>
        <pc:sldMkLst>
          <pc:docMk/>
          <pc:sldMk cId="3953894573" sldId="575"/>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19:55.659" v="1988"/>
              <pc2:cmMkLst xmlns:pc2="http://schemas.microsoft.com/office/powerpoint/2019/9/main/command">
                <pc:docMk/>
                <pc:sldMk cId="3953894573" sldId="575"/>
                <pc2:cmMk id="{C559268F-2F49-48CB-B9A5-627A7AD3A322}"/>
              </pc2:cmMkLst>
            </pc226:cmChg>
          </p:ext>
        </pc:extLst>
      </pc:sldChg>
      <pc:sldChg chg="modSp mod addCm delCm modNotesTx">
        <pc:chgData name="Lamb, Anna" userId="c1fcc003-dcb1-404f-a2bb-b6929ae64666" providerId="ADAL" clId="{A328361E-B114-4E12-BF1B-9978C787A37A}" dt="2024-03-14T21:18:22.668" v="1967"/>
        <pc:sldMkLst>
          <pc:docMk/>
          <pc:sldMk cId="1045862242" sldId="577"/>
        </pc:sldMkLst>
        <pc:spChg chg="mod">
          <ac:chgData name="Lamb, Anna" userId="c1fcc003-dcb1-404f-a2bb-b6929ae64666" providerId="ADAL" clId="{A328361E-B114-4E12-BF1B-9978C787A37A}" dt="2024-03-11T14:56:29.268" v="1461" actId="6549"/>
          <ac:spMkLst>
            <pc:docMk/>
            <pc:sldMk cId="1045862242" sldId="577"/>
            <ac:spMk id="4099"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8:22.668" v="1967"/>
              <pc2:cmMkLst xmlns:pc2="http://schemas.microsoft.com/office/powerpoint/2019/9/main/command">
                <pc:docMk/>
                <pc:sldMk cId="1045862242" sldId="577"/>
                <pc2:cmMk id="{306174EE-43CD-49E1-BBEF-EA478C2C77E6}"/>
              </pc2:cmMkLst>
            </pc226:cmChg>
          </p:ext>
        </pc:extLst>
      </pc:sldChg>
      <pc:sldChg chg="delCm">
        <pc:chgData name="Lamb, Anna" userId="c1fcc003-dcb1-404f-a2bb-b6929ae64666" providerId="ADAL" clId="{A328361E-B114-4E12-BF1B-9978C787A37A}" dt="2024-03-14T21:20:16.218" v="1992"/>
        <pc:sldMkLst>
          <pc:docMk/>
          <pc:sldMk cId="3910660673" sldId="581"/>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16.218" v="1992"/>
              <pc2:cmMkLst xmlns:pc2="http://schemas.microsoft.com/office/powerpoint/2019/9/main/command">
                <pc:docMk/>
                <pc:sldMk cId="3910660673" sldId="581"/>
                <pc2:cmMk id="{BAFA8D68-31BC-49C2-9120-160E5FB3B032}"/>
              </pc2:cmMkLst>
            </pc226:cmChg>
          </p:ext>
        </pc:extLst>
      </pc:sldChg>
      <pc:sldChg chg="delCm">
        <pc:chgData name="Lamb, Anna" userId="c1fcc003-dcb1-404f-a2bb-b6929ae64666" providerId="ADAL" clId="{A328361E-B114-4E12-BF1B-9978C787A37A}" dt="2024-03-14T21:20:48.753" v="2001"/>
        <pc:sldMkLst>
          <pc:docMk/>
          <pc:sldMk cId="685838700" sldId="582"/>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A328361E-B114-4E12-BF1B-9978C787A37A}" dt="2024-03-14T21:20:48.753" v="2001"/>
              <pc2:cmMkLst xmlns:pc2="http://schemas.microsoft.com/office/powerpoint/2019/9/main/command">
                <pc:docMk/>
                <pc:sldMk cId="685838700" sldId="582"/>
                <pc2:cmMk id="{7601DB08-7079-4A6E-902B-8AF90CD3070D}"/>
              </pc2:cmMkLst>
            </pc226:cmChg>
          </p:ext>
        </pc:extLst>
      </pc:sldChg>
      <pc:sldChg chg="del">
        <pc:chgData name="Lamb, Anna" userId="c1fcc003-dcb1-404f-a2bb-b6929ae64666" providerId="ADAL" clId="{A328361E-B114-4E12-BF1B-9978C787A37A}" dt="2024-02-20T16:35:46.847" v="349" actId="2696"/>
        <pc:sldMkLst>
          <pc:docMk/>
          <pc:sldMk cId="1164388047" sldId="587"/>
        </pc:sldMkLst>
      </pc:sldChg>
      <pc:sldChg chg="modSp mod addCm delCm modCm modNotesTx">
        <pc:chgData name="Lamb, Anna" userId="c1fcc003-dcb1-404f-a2bb-b6929ae64666" providerId="ADAL" clId="{A328361E-B114-4E12-BF1B-9978C787A37A}" dt="2024-03-14T21:18:30.323" v="1969"/>
        <pc:sldMkLst>
          <pc:docMk/>
          <pc:sldMk cId="147486415" sldId="588"/>
        </pc:sldMkLst>
        <pc:spChg chg="mod">
          <ac:chgData name="Lamb, Anna" userId="c1fcc003-dcb1-404f-a2bb-b6929ae64666" providerId="ADAL" clId="{A328361E-B114-4E12-BF1B-9978C787A37A}" dt="2024-03-14T13:41:22.417" v="1810" actId="1076"/>
          <ac:spMkLst>
            <pc:docMk/>
            <pc:sldMk cId="147486415" sldId="588"/>
            <ac:spMk id="2" creationId="{3E9F33E4-26BF-08E7-511D-72A9AEFC7E33}"/>
          </ac:spMkLst>
        </pc:spChg>
        <pc:spChg chg="mod">
          <ac:chgData name="Lamb, Anna" userId="c1fcc003-dcb1-404f-a2bb-b6929ae64666" providerId="ADAL" clId="{A328361E-B114-4E12-BF1B-9978C787A37A}" dt="2024-02-20T16:40:09.838" v="358" actId="6549"/>
          <ac:spMkLst>
            <pc:docMk/>
            <pc:sldMk cId="147486415" sldId="588"/>
            <ac:spMk id="3" creationId="{00000000-0000-0000-0000-000000000000}"/>
          </ac:spMkLst>
        </pc:spChg>
        <pc:spChg chg="mod">
          <ac:chgData name="Lamb, Anna" userId="c1fcc003-dcb1-404f-a2bb-b6929ae64666" providerId="ADAL" clId="{A328361E-B114-4E12-BF1B-9978C787A37A}" dt="2024-03-11T14:59:12.593" v="1543" actId="120"/>
          <ac:spMkLst>
            <pc:docMk/>
            <pc:sldMk cId="147486415" sldId="588"/>
            <ac:spMk id="8" creationId="{8C85E387-F107-98A8-D0F8-C3789D6C8FCB}"/>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8:30.323" v="1969"/>
              <pc2:cmMkLst xmlns:pc2="http://schemas.microsoft.com/office/powerpoint/2019/9/main/command">
                <pc:docMk/>
                <pc:sldMk cId="147486415" sldId="588"/>
                <pc2:cmMk id="{FB6916E3-05DB-4F7E-96F0-8F672F1EF007}"/>
              </pc2:cmMkLst>
              <pc226:cmRplyChg chg="mod modRxn">
                <pc226:chgData name="Lamb, Anna" userId="c1fcc003-dcb1-404f-a2bb-b6929ae64666" providerId="ADAL" clId="{A328361E-B114-4E12-BF1B-9978C787A37A}" dt="2024-03-14T13:41:29.754" v="1811"/>
                <pc2:cmRplyMkLst xmlns:pc2="http://schemas.microsoft.com/office/powerpoint/2019/9/main/command">
                  <pc:docMk/>
                  <pc:sldMk cId="147486415" sldId="588"/>
                  <pc2:cmMk id="{FB6916E3-05DB-4F7E-96F0-8F672F1EF007}"/>
                  <pc2:cmRplyMk id="{C62BFD10-63A2-45C7-9A2A-1E8587BFDA26}"/>
                </pc2:cmRplyMkLst>
              </pc226:cmRplyChg>
            </pc226:cmChg>
          </p:ext>
        </pc:extLst>
      </pc:sldChg>
      <pc:sldChg chg="del">
        <pc:chgData name="Lamb, Anna" userId="c1fcc003-dcb1-404f-a2bb-b6929ae64666" providerId="ADAL" clId="{A328361E-B114-4E12-BF1B-9978C787A37A}" dt="2024-03-08T13:24:38.858" v="1297" actId="2696"/>
        <pc:sldMkLst>
          <pc:docMk/>
          <pc:sldMk cId="764863089" sldId="589"/>
        </pc:sldMkLst>
      </pc:sldChg>
      <pc:sldChg chg="del">
        <pc:chgData name="Lamb, Anna" userId="c1fcc003-dcb1-404f-a2bb-b6929ae64666" providerId="ADAL" clId="{A328361E-B114-4E12-BF1B-9978C787A37A}" dt="2024-02-20T16:35:58.375" v="350" actId="2696"/>
        <pc:sldMkLst>
          <pc:docMk/>
          <pc:sldMk cId="917386125" sldId="592"/>
        </pc:sldMkLst>
      </pc:sldChg>
      <pc:sldChg chg="addCm delCm">
        <pc:chgData name="Lamb, Anna" userId="c1fcc003-dcb1-404f-a2bb-b6929ae64666" providerId="ADAL" clId="{A328361E-B114-4E12-BF1B-9978C787A37A}" dt="2024-03-14T21:22:17.538" v="2015"/>
        <pc:sldMkLst>
          <pc:docMk/>
          <pc:sldMk cId="740395633" sldId="593"/>
        </pc:sldMkLst>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22:17.538" v="2015"/>
              <pc2:cmMkLst xmlns:pc2="http://schemas.microsoft.com/office/powerpoint/2019/9/main/command">
                <pc:docMk/>
                <pc:sldMk cId="740395633" sldId="593"/>
                <pc2:cmMk id="{1907101F-F595-474B-9AAC-43D1FD44BDFB}"/>
              </pc2:cmMkLst>
            </pc226:cmChg>
          </p:ext>
        </pc:extLst>
      </pc:sldChg>
      <pc:sldChg chg="modSp add mod addCm delCm">
        <pc:chgData name="Lamb, Anna" userId="c1fcc003-dcb1-404f-a2bb-b6929ae64666" providerId="ADAL" clId="{A328361E-B114-4E12-BF1B-9978C787A37A}" dt="2024-03-14T21:18:26.384" v="1968"/>
        <pc:sldMkLst>
          <pc:docMk/>
          <pc:sldMk cId="1644173863" sldId="594"/>
        </pc:sldMkLst>
        <pc:spChg chg="mod">
          <ac:chgData name="Lamb, Anna" userId="c1fcc003-dcb1-404f-a2bb-b6929ae64666" providerId="ADAL" clId="{A328361E-B114-4E12-BF1B-9978C787A37A}" dt="2024-02-20T16:41:59.965" v="457" actId="120"/>
          <ac:spMkLst>
            <pc:docMk/>
            <pc:sldMk cId="1644173863" sldId="594"/>
            <ac:spMk id="4098" creationId="{00000000-0000-0000-0000-000000000000}"/>
          </ac:spMkLst>
        </pc:spChg>
        <pc:spChg chg="mod">
          <ac:chgData name="Lamb, Anna" userId="c1fcc003-dcb1-404f-a2bb-b6929ae64666" providerId="ADAL" clId="{A328361E-B114-4E12-BF1B-9978C787A37A}" dt="2024-02-20T16:45:47.279" v="469" actId="20577"/>
          <ac:spMkLst>
            <pc:docMk/>
            <pc:sldMk cId="1644173863" sldId="594"/>
            <ac:spMk id="4099"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A328361E-B114-4E12-BF1B-9978C787A37A}" dt="2024-03-14T21:18:26.384" v="1968"/>
              <pc2:cmMkLst xmlns:pc2="http://schemas.microsoft.com/office/powerpoint/2019/9/main/command">
                <pc:docMk/>
                <pc:sldMk cId="1644173863" sldId="594"/>
                <pc2:cmMk id="{7FF3E274-FEA8-4455-921B-FC0A74FB5474}"/>
              </pc2:cmMkLst>
            </pc226:cmChg>
          </p:ext>
        </pc:extLst>
      </pc:sldChg>
      <pc:sldChg chg="new del">
        <pc:chgData name="Lamb, Anna" userId="c1fcc003-dcb1-404f-a2bb-b6929ae64666" providerId="ADAL" clId="{A328361E-B114-4E12-BF1B-9978C787A37A}" dt="2024-02-20T16:40:59.784" v="422" actId="680"/>
        <pc:sldMkLst>
          <pc:docMk/>
          <pc:sldMk cId="3667344601" sldId="594"/>
        </pc:sldMkLst>
      </pc:sldChg>
      <pc:sldChg chg="modSp mod">
        <pc:chgData name="Lamb, Anna" userId="c1fcc003-dcb1-404f-a2bb-b6929ae64666" providerId="ADAL" clId="{A328361E-B114-4E12-BF1B-9978C787A37A}" dt="2024-03-14T15:24:15.430" v="1907" actId="1076"/>
        <pc:sldMkLst>
          <pc:docMk/>
          <pc:sldMk cId="2717078429" sldId="595"/>
        </pc:sldMkLst>
        <pc:spChg chg="mod">
          <ac:chgData name="Lamb, Anna" userId="c1fcc003-dcb1-404f-a2bb-b6929ae64666" providerId="ADAL" clId="{A328361E-B114-4E12-BF1B-9978C787A37A}" dt="2024-03-14T15:24:15.430" v="1907" actId="1076"/>
          <ac:spMkLst>
            <pc:docMk/>
            <pc:sldMk cId="2717078429" sldId="595"/>
            <ac:spMk id="3" creationId="{C156F202-8443-EF16-427C-D212A9E27C05}"/>
          </ac:spMkLst>
        </pc:spChg>
        <pc:picChg chg="mod">
          <ac:chgData name="Lamb, Anna" userId="c1fcc003-dcb1-404f-a2bb-b6929ae64666" providerId="ADAL" clId="{A328361E-B114-4E12-BF1B-9978C787A37A}" dt="2024-03-14T13:38:30.735" v="1802" actId="1076"/>
          <ac:picMkLst>
            <pc:docMk/>
            <pc:sldMk cId="2717078429" sldId="595"/>
            <ac:picMk id="8" creationId="{4B99D07F-A1EE-627D-FDA4-1A7EF13F3BB9}"/>
          </ac:picMkLst>
        </pc:picChg>
      </pc:sldChg>
      <pc:sldChg chg="addSp delSp modSp add mod ord">
        <pc:chgData name="Lamb, Anna" userId="c1fcc003-dcb1-404f-a2bb-b6929ae64666" providerId="ADAL" clId="{A328361E-B114-4E12-BF1B-9978C787A37A}" dt="2024-03-11T14:54:17.056" v="1405" actId="478"/>
        <pc:sldMkLst>
          <pc:docMk/>
          <pc:sldMk cId="2101602195" sldId="596"/>
        </pc:sldMkLst>
        <pc:spChg chg="mod">
          <ac:chgData name="Lamb, Anna" userId="c1fcc003-dcb1-404f-a2bb-b6929ae64666" providerId="ADAL" clId="{A328361E-B114-4E12-BF1B-9978C787A37A}" dt="2024-03-11T14:53:46.287" v="1403" actId="27636"/>
          <ac:spMkLst>
            <pc:docMk/>
            <pc:sldMk cId="2101602195" sldId="596"/>
            <ac:spMk id="2" creationId="{00000000-0000-0000-0000-000000000000}"/>
          </ac:spMkLst>
        </pc:spChg>
        <pc:spChg chg="mod">
          <ac:chgData name="Lamb, Anna" userId="c1fcc003-dcb1-404f-a2bb-b6929ae64666" providerId="ADAL" clId="{A328361E-B114-4E12-BF1B-9978C787A37A}" dt="2024-03-11T14:53:14.680" v="1396" actId="6549"/>
          <ac:spMkLst>
            <pc:docMk/>
            <pc:sldMk cId="2101602195" sldId="596"/>
            <ac:spMk id="3" creationId="{00000000-0000-0000-0000-000000000000}"/>
          </ac:spMkLst>
        </pc:spChg>
        <pc:spChg chg="add mod">
          <ac:chgData name="Lamb, Anna" userId="c1fcc003-dcb1-404f-a2bb-b6929ae64666" providerId="ADAL" clId="{A328361E-B114-4E12-BF1B-9978C787A37A}" dt="2024-03-11T14:53:22.500" v="1398" actId="1076"/>
          <ac:spMkLst>
            <pc:docMk/>
            <pc:sldMk cId="2101602195" sldId="596"/>
            <ac:spMk id="4" creationId="{4F5A4115-7A35-CC4D-C654-6F0D77B54F15}"/>
          </ac:spMkLst>
        </pc:spChg>
        <pc:picChg chg="del">
          <ac:chgData name="Lamb, Anna" userId="c1fcc003-dcb1-404f-a2bb-b6929ae64666" providerId="ADAL" clId="{A328361E-B114-4E12-BF1B-9978C787A37A}" dt="2024-03-11T14:54:17.056" v="1405" actId="478"/>
          <ac:picMkLst>
            <pc:docMk/>
            <pc:sldMk cId="2101602195" sldId="596"/>
            <ac:picMk id="6" creationId="{1472B5AA-6962-484C-8C30-A31C76AD76B7}"/>
          </ac:picMkLst>
        </pc:picChg>
      </pc:sldChg>
      <pc:sldChg chg="addSp modSp add mod">
        <pc:chgData name="Lamb, Anna" userId="c1fcc003-dcb1-404f-a2bb-b6929ae64666" providerId="ADAL" clId="{A328361E-B114-4E12-BF1B-9978C787A37A}" dt="2024-03-11T14:58:48.413" v="1541" actId="255"/>
        <pc:sldMkLst>
          <pc:docMk/>
          <pc:sldMk cId="2365573459" sldId="597"/>
        </pc:sldMkLst>
        <pc:spChg chg="add mod">
          <ac:chgData name="Lamb, Anna" userId="c1fcc003-dcb1-404f-a2bb-b6929ae64666" providerId="ADAL" clId="{A328361E-B114-4E12-BF1B-9978C787A37A}" dt="2024-03-11T14:58:48.413" v="1541" actId="255"/>
          <ac:spMkLst>
            <pc:docMk/>
            <pc:sldMk cId="2365573459" sldId="597"/>
            <ac:spMk id="4" creationId="{34EB3C21-29B4-D67B-B916-088E46002ED4}"/>
          </ac:spMkLst>
        </pc:spChg>
        <pc:spChg chg="mod">
          <ac:chgData name="Lamb, Anna" userId="c1fcc003-dcb1-404f-a2bb-b6929ae64666" providerId="ADAL" clId="{A328361E-B114-4E12-BF1B-9978C787A37A}" dt="2024-03-11T14:58:37.475" v="1540" actId="1076"/>
          <ac:spMkLst>
            <pc:docMk/>
            <pc:sldMk cId="2365573459" sldId="597"/>
            <ac:spMk id="4098" creationId="{00000000-0000-0000-0000-000000000000}"/>
          </ac:spMkLst>
        </pc:spChg>
        <pc:spChg chg="mod">
          <ac:chgData name="Lamb, Anna" userId="c1fcc003-dcb1-404f-a2bb-b6929ae64666" providerId="ADAL" clId="{A328361E-B114-4E12-BF1B-9978C787A37A}" dt="2024-03-11T14:57:23.270" v="1472" actId="6549"/>
          <ac:spMkLst>
            <pc:docMk/>
            <pc:sldMk cId="2365573459" sldId="597"/>
            <ac:spMk id="4099" creationId="{00000000-0000-0000-0000-000000000000}"/>
          </ac:spMkLst>
        </pc:spChg>
        <pc:picChg chg="mod">
          <ac:chgData name="Lamb, Anna" userId="c1fcc003-dcb1-404f-a2bb-b6929ae64666" providerId="ADAL" clId="{A328361E-B114-4E12-BF1B-9978C787A37A}" dt="2024-03-11T14:58:32.633" v="1539" actId="1076"/>
          <ac:picMkLst>
            <pc:docMk/>
            <pc:sldMk cId="2365573459" sldId="597"/>
            <ac:picMk id="2" creationId="{402DAFEF-942A-6085-79AD-1A2F33DBF412}"/>
          </ac:picMkLst>
        </pc:picChg>
      </pc:sldChg>
      <pc:sldChg chg="modSp mod">
        <pc:chgData name="Lamb, Anna" userId="c1fcc003-dcb1-404f-a2bb-b6929ae64666" providerId="ADAL" clId="{A328361E-B114-4E12-BF1B-9978C787A37A}" dt="2024-03-14T21:48:29.770" v="2080"/>
        <pc:sldMkLst>
          <pc:docMk/>
          <pc:sldMk cId="874058863" sldId="601"/>
        </pc:sldMkLst>
        <pc:spChg chg="mod">
          <ac:chgData name="Lamb, Anna" userId="c1fcc003-dcb1-404f-a2bb-b6929ae64666" providerId="ADAL" clId="{A328361E-B114-4E12-BF1B-9978C787A37A}" dt="2024-03-14T21:48:12.046" v="2074" actId="20577"/>
          <ac:spMkLst>
            <pc:docMk/>
            <pc:sldMk cId="874058863" sldId="601"/>
            <ac:spMk id="7" creationId="{FFB9B8B3-8F3D-3FE3-2DCC-E5E3BCC00A17}"/>
          </ac:spMkLst>
        </pc:spChg>
        <pc:graphicFrameChg chg="mod">
          <ac:chgData name="Lamb, Anna" userId="c1fcc003-dcb1-404f-a2bb-b6929ae64666" providerId="ADAL" clId="{A328361E-B114-4E12-BF1B-9978C787A37A}" dt="2024-03-14T21:48:29.770" v="2080"/>
          <ac:graphicFrameMkLst>
            <pc:docMk/>
            <pc:sldMk cId="874058863" sldId="601"/>
            <ac:graphicFrameMk id="2" creationId="{F88557AF-13AD-E75D-BECF-C6CAE9B3C9E7}"/>
          </ac:graphicFrameMkLst>
        </pc:graphicFrameChg>
      </pc:sldChg>
      <pc:sldChg chg="modSp mod">
        <pc:chgData name="Lamb, Anna" userId="c1fcc003-dcb1-404f-a2bb-b6929ae64666" providerId="ADAL" clId="{A328361E-B114-4E12-BF1B-9978C787A37A}" dt="2024-03-14T21:47:54.043" v="2054"/>
        <pc:sldMkLst>
          <pc:docMk/>
          <pc:sldMk cId="768041938" sldId="603"/>
        </pc:sldMkLst>
        <pc:spChg chg="mod">
          <ac:chgData name="Lamb, Anna" userId="c1fcc003-dcb1-404f-a2bb-b6929ae64666" providerId="ADAL" clId="{A328361E-B114-4E12-BF1B-9978C787A37A}" dt="2024-03-14T21:47:34.989" v="2049" actId="20577"/>
          <ac:spMkLst>
            <pc:docMk/>
            <pc:sldMk cId="768041938" sldId="603"/>
            <ac:spMk id="7" creationId="{FFB9B8B3-8F3D-3FE3-2DCC-E5E3BCC00A17}"/>
          </ac:spMkLst>
        </pc:spChg>
        <pc:graphicFrameChg chg="mod">
          <ac:chgData name="Lamb, Anna" userId="c1fcc003-dcb1-404f-a2bb-b6929ae64666" providerId="ADAL" clId="{A328361E-B114-4E12-BF1B-9978C787A37A}" dt="2024-03-14T21:47:54.043" v="2054"/>
          <ac:graphicFrameMkLst>
            <pc:docMk/>
            <pc:sldMk cId="768041938" sldId="603"/>
            <ac:graphicFrameMk id="2" creationId="{F88557AF-13AD-E75D-BECF-C6CAE9B3C9E7}"/>
          </ac:graphicFrameMkLst>
        </pc:graphicFrameChg>
      </pc:sldChg>
      <pc:sldChg chg="modSp mod">
        <pc:chgData name="Lamb, Anna" userId="c1fcc003-dcb1-404f-a2bb-b6929ae64666" providerId="ADAL" clId="{A328361E-B114-4E12-BF1B-9978C787A37A}" dt="2024-03-14T21:47:19.271" v="2038"/>
        <pc:sldMkLst>
          <pc:docMk/>
          <pc:sldMk cId="843580025" sldId="604"/>
        </pc:sldMkLst>
        <pc:spChg chg="mod">
          <ac:chgData name="Lamb, Anna" userId="c1fcc003-dcb1-404f-a2bb-b6929ae64666" providerId="ADAL" clId="{A328361E-B114-4E12-BF1B-9978C787A37A}" dt="2024-03-14T21:46:57.573" v="2033" actId="20577"/>
          <ac:spMkLst>
            <pc:docMk/>
            <pc:sldMk cId="843580025" sldId="604"/>
            <ac:spMk id="7" creationId="{FFB9B8B3-8F3D-3FE3-2DCC-E5E3BCC00A17}"/>
          </ac:spMkLst>
        </pc:spChg>
        <pc:graphicFrameChg chg="mod">
          <ac:chgData name="Lamb, Anna" userId="c1fcc003-dcb1-404f-a2bb-b6929ae64666" providerId="ADAL" clId="{A328361E-B114-4E12-BF1B-9978C787A37A}" dt="2024-03-14T21:47:19.271" v="2038"/>
          <ac:graphicFrameMkLst>
            <pc:docMk/>
            <pc:sldMk cId="843580025" sldId="604"/>
            <ac:graphicFrameMk id="2" creationId="{F88557AF-13AD-E75D-BECF-C6CAE9B3C9E7}"/>
          </ac:graphicFrameMkLst>
        </pc:graphicFrameChg>
      </pc:sldChg>
      <pc:sldChg chg="modSp mod">
        <pc:chgData name="Lamb, Anna" userId="c1fcc003-dcb1-404f-a2bb-b6929ae64666" providerId="ADAL" clId="{A328361E-B114-4E12-BF1B-9978C787A37A}" dt="2024-03-14T23:16:23.487" v="2289" actId="20577"/>
        <pc:sldMkLst>
          <pc:docMk/>
          <pc:sldMk cId="1002465334" sldId="605"/>
        </pc:sldMkLst>
        <pc:spChg chg="mod">
          <ac:chgData name="Lamb, Anna" userId="c1fcc003-dcb1-404f-a2bb-b6929ae64666" providerId="ADAL" clId="{A328361E-B114-4E12-BF1B-9978C787A37A}" dt="2024-03-14T21:49:08.193" v="2086" actId="313"/>
          <ac:spMkLst>
            <pc:docMk/>
            <pc:sldMk cId="1002465334" sldId="605"/>
            <ac:spMk id="5" creationId="{1303C8C8-AC55-0479-1D49-AC016B2348B1}"/>
          </ac:spMkLst>
        </pc:spChg>
        <pc:spChg chg="mod">
          <ac:chgData name="Lamb, Anna" userId="c1fcc003-dcb1-404f-a2bb-b6929ae64666" providerId="ADAL" clId="{A328361E-B114-4E12-BF1B-9978C787A37A}" dt="2024-03-14T23:16:23.487" v="2289" actId="20577"/>
          <ac:spMkLst>
            <pc:docMk/>
            <pc:sldMk cId="1002465334" sldId="605"/>
            <ac:spMk id="7" creationId="{FFB9B8B3-8F3D-3FE3-2DCC-E5E3BCC00A17}"/>
          </ac:spMkLst>
        </pc:spChg>
        <pc:graphicFrameChg chg="mod">
          <ac:chgData name="Lamb, Anna" userId="c1fcc003-dcb1-404f-a2bb-b6929ae64666" providerId="ADAL" clId="{A328361E-B114-4E12-BF1B-9978C787A37A}" dt="2024-03-14T21:49:03.483" v="2085"/>
          <ac:graphicFrameMkLst>
            <pc:docMk/>
            <pc:sldMk cId="1002465334" sldId="605"/>
            <ac:graphicFrameMk id="2" creationId="{F88557AF-13AD-E75D-BECF-C6CAE9B3C9E7}"/>
          </ac:graphicFrameMkLst>
        </pc:graphicFrameChg>
      </pc:sldChg>
      <pc:sldChg chg="new del">
        <pc:chgData name="Lamb, Anna" userId="c1fcc003-dcb1-404f-a2bb-b6929ae64666" providerId="ADAL" clId="{A328361E-B114-4E12-BF1B-9978C787A37A}" dt="2024-03-14T21:57:43.015" v="2279" actId="2696"/>
        <pc:sldMkLst>
          <pc:docMk/>
          <pc:sldMk cId="3613659682" sldId="606"/>
        </pc:sldMkLst>
      </pc:sldChg>
      <pc:sldChg chg="new del">
        <pc:chgData name="Lamb, Anna" userId="c1fcc003-dcb1-404f-a2bb-b6929ae64666" providerId="ADAL" clId="{A328361E-B114-4E12-BF1B-9978C787A37A}" dt="2024-03-14T21:57:43.015" v="2279" actId="2696"/>
        <pc:sldMkLst>
          <pc:docMk/>
          <pc:sldMk cId="185868398" sldId="607"/>
        </pc:sldMkLst>
      </pc:sldChg>
      <pc:sldChg chg="new del">
        <pc:chgData name="Lamb, Anna" userId="c1fcc003-dcb1-404f-a2bb-b6929ae64666" providerId="ADAL" clId="{A328361E-B114-4E12-BF1B-9978C787A37A}" dt="2024-03-14T21:57:43.015" v="2279" actId="2696"/>
        <pc:sldMkLst>
          <pc:docMk/>
          <pc:sldMk cId="1316800676" sldId="608"/>
        </pc:sldMkLst>
      </pc:sldChg>
      <pc:sldChg chg="new del">
        <pc:chgData name="Lamb, Anna" userId="c1fcc003-dcb1-404f-a2bb-b6929ae64666" providerId="ADAL" clId="{A328361E-B114-4E12-BF1B-9978C787A37A}" dt="2024-03-14T21:57:43.015" v="2279" actId="2696"/>
        <pc:sldMkLst>
          <pc:docMk/>
          <pc:sldMk cId="2809526932" sldId="609"/>
        </pc:sldMkLst>
      </pc:sldChg>
      <pc:sldChg chg="new del">
        <pc:chgData name="Lamb, Anna" userId="c1fcc003-dcb1-404f-a2bb-b6929ae64666" providerId="ADAL" clId="{A328361E-B114-4E12-BF1B-9978C787A37A}" dt="2024-03-14T21:57:43.015" v="2279" actId="2696"/>
        <pc:sldMkLst>
          <pc:docMk/>
          <pc:sldMk cId="762793650" sldId="610"/>
        </pc:sldMkLst>
      </pc:sldChg>
      <pc:sldChg chg="new del">
        <pc:chgData name="Lamb, Anna" userId="c1fcc003-dcb1-404f-a2bb-b6929ae64666" providerId="ADAL" clId="{A328361E-B114-4E12-BF1B-9978C787A37A}" dt="2024-03-14T21:57:43.015" v="2279" actId="2696"/>
        <pc:sldMkLst>
          <pc:docMk/>
          <pc:sldMk cId="3724029375" sldId="611"/>
        </pc:sldMkLst>
      </pc:sldChg>
      <pc:sldChg chg="new del">
        <pc:chgData name="Lamb, Anna" userId="c1fcc003-dcb1-404f-a2bb-b6929ae64666" providerId="ADAL" clId="{A328361E-B114-4E12-BF1B-9978C787A37A}" dt="2024-03-14T21:57:43.015" v="2279" actId="2696"/>
        <pc:sldMkLst>
          <pc:docMk/>
          <pc:sldMk cId="2358170563" sldId="612"/>
        </pc:sldMkLst>
      </pc:sldChg>
      <pc:sldChg chg="new del">
        <pc:chgData name="Lamb, Anna" userId="c1fcc003-dcb1-404f-a2bb-b6929ae64666" providerId="ADAL" clId="{A328361E-B114-4E12-BF1B-9978C787A37A}" dt="2024-03-14T21:57:43.015" v="2279" actId="2696"/>
        <pc:sldMkLst>
          <pc:docMk/>
          <pc:sldMk cId="3459901181" sldId="613"/>
        </pc:sldMkLst>
      </pc:sldChg>
      <pc:sldChg chg="new del">
        <pc:chgData name="Lamb, Anna" userId="c1fcc003-dcb1-404f-a2bb-b6929ae64666" providerId="ADAL" clId="{A328361E-B114-4E12-BF1B-9978C787A37A}" dt="2024-03-14T21:57:43.015" v="2279" actId="2696"/>
        <pc:sldMkLst>
          <pc:docMk/>
          <pc:sldMk cId="737197690" sldId="614"/>
        </pc:sldMkLst>
      </pc:sldChg>
      <pc:sldChg chg="new del">
        <pc:chgData name="Lamb, Anna" userId="c1fcc003-dcb1-404f-a2bb-b6929ae64666" providerId="ADAL" clId="{A328361E-B114-4E12-BF1B-9978C787A37A}" dt="2024-03-14T21:57:43.015" v="2279" actId="2696"/>
        <pc:sldMkLst>
          <pc:docMk/>
          <pc:sldMk cId="4266830632" sldId="615"/>
        </pc:sldMkLst>
      </pc:sldChg>
      <pc:sldChg chg="new del">
        <pc:chgData name="Lamb, Anna" userId="c1fcc003-dcb1-404f-a2bb-b6929ae64666" providerId="ADAL" clId="{A328361E-B114-4E12-BF1B-9978C787A37A}" dt="2024-03-14T21:57:43.015" v="2279" actId="2696"/>
        <pc:sldMkLst>
          <pc:docMk/>
          <pc:sldMk cId="2409596116" sldId="616"/>
        </pc:sldMkLst>
      </pc:sldChg>
      <pc:sldChg chg="new del">
        <pc:chgData name="Lamb, Anna" userId="c1fcc003-dcb1-404f-a2bb-b6929ae64666" providerId="ADAL" clId="{A328361E-B114-4E12-BF1B-9978C787A37A}" dt="2024-03-14T21:57:43.015" v="2279" actId="2696"/>
        <pc:sldMkLst>
          <pc:docMk/>
          <pc:sldMk cId="4194500720" sldId="617"/>
        </pc:sldMkLst>
      </pc:sldChg>
      <pc:sldChg chg="new del">
        <pc:chgData name="Lamb, Anna" userId="c1fcc003-dcb1-404f-a2bb-b6929ae64666" providerId="ADAL" clId="{A328361E-B114-4E12-BF1B-9978C787A37A}" dt="2024-03-14T21:57:43.015" v="2279" actId="2696"/>
        <pc:sldMkLst>
          <pc:docMk/>
          <pc:sldMk cId="1139965771" sldId="618"/>
        </pc:sldMkLst>
      </pc:sldChg>
      <pc:sldChg chg="new del">
        <pc:chgData name="Lamb, Anna" userId="c1fcc003-dcb1-404f-a2bb-b6929ae64666" providerId="ADAL" clId="{A328361E-B114-4E12-BF1B-9978C787A37A}" dt="2024-03-14T21:57:43.015" v="2279" actId="2696"/>
        <pc:sldMkLst>
          <pc:docMk/>
          <pc:sldMk cId="1607964230" sldId="619"/>
        </pc:sldMkLst>
      </pc:sldChg>
      <pc:sldChg chg="new del">
        <pc:chgData name="Lamb, Anna" userId="c1fcc003-dcb1-404f-a2bb-b6929ae64666" providerId="ADAL" clId="{A328361E-B114-4E12-BF1B-9978C787A37A}" dt="2024-03-14T21:57:43.015" v="2279" actId="2696"/>
        <pc:sldMkLst>
          <pc:docMk/>
          <pc:sldMk cId="1542608682" sldId="620"/>
        </pc:sldMkLst>
      </pc:sldChg>
      <pc:sldChg chg="new del">
        <pc:chgData name="Lamb, Anna" userId="c1fcc003-dcb1-404f-a2bb-b6929ae64666" providerId="ADAL" clId="{A328361E-B114-4E12-BF1B-9978C787A37A}" dt="2024-03-14T21:57:43.015" v="2279" actId="2696"/>
        <pc:sldMkLst>
          <pc:docMk/>
          <pc:sldMk cId="4018858508" sldId="621"/>
        </pc:sldMkLst>
      </pc:sldChg>
      <pc:sldChg chg="new del">
        <pc:chgData name="Lamb, Anna" userId="c1fcc003-dcb1-404f-a2bb-b6929ae64666" providerId="ADAL" clId="{A328361E-B114-4E12-BF1B-9978C787A37A}" dt="2024-03-14T21:57:43.015" v="2279" actId="2696"/>
        <pc:sldMkLst>
          <pc:docMk/>
          <pc:sldMk cId="4013615262" sldId="622"/>
        </pc:sldMkLst>
      </pc:sldChg>
      <pc:sldChg chg="new del">
        <pc:chgData name="Lamb, Anna" userId="c1fcc003-dcb1-404f-a2bb-b6929ae64666" providerId="ADAL" clId="{A328361E-B114-4E12-BF1B-9978C787A37A}" dt="2024-03-14T21:57:43.015" v="2279" actId="2696"/>
        <pc:sldMkLst>
          <pc:docMk/>
          <pc:sldMk cId="1371341449" sldId="623"/>
        </pc:sldMkLst>
      </pc:sldChg>
      <pc:sldChg chg="new del">
        <pc:chgData name="Lamb, Anna" userId="c1fcc003-dcb1-404f-a2bb-b6929ae64666" providerId="ADAL" clId="{A328361E-B114-4E12-BF1B-9978C787A37A}" dt="2024-03-14T21:57:43.015" v="2279" actId="2696"/>
        <pc:sldMkLst>
          <pc:docMk/>
          <pc:sldMk cId="1982193254" sldId="624"/>
        </pc:sldMkLst>
      </pc:sldChg>
      <pc:sldChg chg="new del">
        <pc:chgData name="Lamb, Anna" userId="c1fcc003-dcb1-404f-a2bb-b6929ae64666" providerId="ADAL" clId="{A328361E-B114-4E12-BF1B-9978C787A37A}" dt="2024-03-14T21:57:43.015" v="2279" actId="2696"/>
        <pc:sldMkLst>
          <pc:docMk/>
          <pc:sldMk cId="3449460277" sldId="625"/>
        </pc:sldMkLst>
      </pc:sldChg>
      <pc:sldChg chg="new del">
        <pc:chgData name="Lamb, Anna" userId="c1fcc003-dcb1-404f-a2bb-b6929ae64666" providerId="ADAL" clId="{A328361E-B114-4E12-BF1B-9978C787A37A}" dt="2024-03-14T21:57:43.015" v="2279" actId="2696"/>
        <pc:sldMkLst>
          <pc:docMk/>
          <pc:sldMk cId="489412211" sldId="626"/>
        </pc:sldMkLst>
      </pc:sldChg>
      <pc:sldChg chg="new del">
        <pc:chgData name="Lamb, Anna" userId="c1fcc003-dcb1-404f-a2bb-b6929ae64666" providerId="ADAL" clId="{A328361E-B114-4E12-BF1B-9978C787A37A}" dt="2024-03-14T21:57:43.015" v="2279" actId="2696"/>
        <pc:sldMkLst>
          <pc:docMk/>
          <pc:sldMk cId="29920951" sldId="627"/>
        </pc:sldMkLst>
      </pc:sldChg>
      <pc:sldChg chg="new del">
        <pc:chgData name="Lamb, Anna" userId="c1fcc003-dcb1-404f-a2bb-b6929ae64666" providerId="ADAL" clId="{A328361E-B114-4E12-BF1B-9978C787A37A}" dt="2024-03-14T21:57:43.015" v="2279" actId="2696"/>
        <pc:sldMkLst>
          <pc:docMk/>
          <pc:sldMk cId="2798033678" sldId="628"/>
        </pc:sldMkLst>
      </pc:sldChg>
      <pc:sldChg chg="new del">
        <pc:chgData name="Lamb, Anna" userId="c1fcc003-dcb1-404f-a2bb-b6929ae64666" providerId="ADAL" clId="{A328361E-B114-4E12-BF1B-9978C787A37A}" dt="2024-03-14T21:57:43.015" v="2279" actId="2696"/>
        <pc:sldMkLst>
          <pc:docMk/>
          <pc:sldMk cId="845268440" sldId="629"/>
        </pc:sldMkLst>
      </pc:sldChg>
      <pc:sldChg chg="new del">
        <pc:chgData name="Lamb, Anna" userId="c1fcc003-dcb1-404f-a2bb-b6929ae64666" providerId="ADAL" clId="{A328361E-B114-4E12-BF1B-9978C787A37A}" dt="2024-03-14T21:57:43.015" v="2279" actId="2696"/>
        <pc:sldMkLst>
          <pc:docMk/>
          <pc:sldMk cId="1326240309" sldId="630"/>
        </pc:sldMkLst>
      </pc:sldChg>
      <pc:sldChg chg="new del">
        <pc:chgData name="Lamb, Anna" userId="c1fcc003-dcb1-404f-a2bb-b6929ae64666" providerId="ADAL" clId="{A328361E-B114-4E12-BF1B-9978C787A37A}" dt="2024-03-14T21:57:43.015" v="2279" actId="2696"/>
        <pc:sldMkLst>
          <pc:docMk/>
          <pc:sldMk cId="1023147569" sldId="631"/>
        </pc:sldMkLst>
      </pc:sldChg>
      <pc:sldChg chg="new del">
        <pc:chgData name="Lamb, Anna" userId="c1fcc003-dcb1-404f-a2bb-b6929ae64666" providerId="ADAL" clId="{A328361E-B114-4E12-BF1B-9978C787A37A}" dt="2024-03-14T21:57:43.015" v="2279" actId="2696"/>
        <pc:sldMkLst>
          <pc:docMk/>
          <pc:sldMk cId="2581801723" sldId="632"/>
        </pc:sldMkLst>
      </pc:sldChg>
      <pc:sldChg chg="new del">
        <pc:chgData name="Lamb, Anna" userId="c1fcc003-dcb1-404f-a2bb-b6929ae64666" providerId="ADAL" clId="{A328361E-B114-4E12-BF1B-9978C787A37A}" dt="2024-03-14T21:57:43.015" v="2279" actId="2696"/>
        <pc:sldMkLst>
          <pc:docMk/>
          <pc:sldMk cId="1992876731" sldId="633"/>
        </pc:sldMkLst>
      </pc:sldChg>
      <pc:sldChg chg="new del">
        <pc:chgData name="Lamb, Anna" userId="c1fcc003-dcb1-404f-a2bb-b6929ae64666" providerId="ADAL" clId="{A328361E-B114-4E12-BF1B-9978C787A37A}" dt="2024-03-14T21:57:43.015" v="2279" actId="2696"/>
        <pc:sldMkLst>
          <pc:docMk/>
          <pc:sldMk cId="3483615717" sldId="634"/>
        </pc:sldMkLst>
      </pc:sldChg>
      <pc:sldChg chg="new del">
        <pc:chgData name="Lamb, Anna" userId="c1fcc003-dcb1-404f-a2bb-b6929ae64666" providerId="ADAL" clId="{A328361E-B114-4E12-BF1B-9978C787A37A}" dt="2024-03-14T21:57:43.015" v="2279" actId="2696"/>
        <pc:sldMkLst>
          <pc:docMk/>
          <pc:sldMk cId="3700882760" sldId="635"/>
        </pc:sldMkLst>
      </pc:sldChg>
      <pc:sldChg chg="new del">
        <pc:chgData name="Lamb, Anna" userId="c1fcc003-dcb1-404f-a2bb-b6929ae64666" providerId="ADAL" clId="{A328361E-B114-4E12-BF1B-9978C787A37A}" dt="2024-03-14T21:57:43.015" v="2279" actId="2696"/>
        <pc:sldMkLst>
          <pc:docMk/>
          <pc:sldMk cId="2127988824" sldId="636"/>
        </pc:sldMkLst>
      </pc:sldChg>
      <pc:sldChg chg="new del">
        <pc:chgData name="Lamb, Anna" userId="c1fcc003-dcb1-404f-a2bb-b6929ae64666" providerId="ADAL" clId="{A328361E-B114-4E12-BF1B-9978C787A37A}" dt="2024-03-14T21:57:43.015" v="2279" actId="2696"/>
        <pc:sldMkLst>
          <pc:docMk/>
          <pc:sldMk cId="4052068542" sldId="637"/>
        </pc:sldMkLst>
      </pc:sldChg>
      <pc:sldChg chg="new del">
        <pc:chgData name="Lamb, Anna" userId="c1fcc003-dcb1-404f-a2bb-b6929ae64666" providerId="ADAL" clId="{A328361E-B114-4E12-BF1B-9978C787A37A}" dt="2024-03-14T21:57:43.015" v="2279" actId="2696"/>
        <pc:sldMkLst>
          <pc:docMk/>
          <pc:sldMk cId="3703500100" sldId="638"/>
        </pc:sldMkLst>
      </pc:sldChg>
      <pc:sldChg chg="new del">
        <pc:chgData name="Lamb, Anna" userId="c1fcc003-dcb1-404f-a2bb-b6929ae64666" providerId="ADAL" clId="{A328361E-B114-4E12-BF1B-9978C787A37A}" dt="2024-03-14T21:57:43.015" v="2279" actId="2696"/>
        <pc:sldMkLst>
          <pc:docMk/>
          <pc:sldMk cId="4169572250" sldId="639"/>
        </pc:sldMkLst>
      </pc:sldChg>
      <pc:sldChg chg="new del">
        <pc:chgData name="Lamb, Anna" userId="c1fcc003-dcb1-404f-a2bb-b6929ae64666" providerId="ADAL" clId="{A328361E-B114-4E12-BF1B-9978C787A37A}" dt="2024-03-14T21:57:43.015" v="2279" actId="2696"/>
        <pc:sldMkLst>
          <pc:docMk/>
          <pc:sldMk cId="4135160654" sldId="640"/>
        </pc:sldMkLst>
      </pc:sldChg>
      <pc:sldChg chg="new del">
        <pc:chgData name="Lamb, Anna" userId="c1fcc003-dcb1-404f-a2bb-b6929ae64666" providerId="ADAL" clId="{A328361E-B114-4E12-BF1B-9978C787A37A}" dt="2024-03-14T21:57:43.015" v="2279" actId="2696"/>
        <pc:sldMkLst>
          <pc:docMk/>
          <pc:sldMk cId="3496664934" sldId="641"/>
        </pc:sldMkLst>
      </pc:sldChg>
      <pc:sldChg chg="new del">
        <pc:chgData name="Lamb, Anna" userId="c1fcc003-dcb1-404f-a2bb-b6929ae64666" providerId="ADAL" clId="{A328361E-B114-4E12-BF1B-9978C787A37A}" dt="2024-03-14T21:57:43.015" v="2279" actId="2696"/>
        <pc:sldMkLst>
          <pc:docMk/>
          <pc:sldMk cId="1799550812" sldId="642"/>
        </pc:sldMkLst>
      </pc:sldChg>
      <pc:sldChg chg="new del">
        <pc:chgData name="Lamb, Anna" userId="c1fcc003-dcb1-404f-a2bb-b6929ae64666" providerId="ADAL" clId="{A328361E-B114-4E12-BF1B-9978C787A37A}" dt="2024-03-14T21:57:43.015" v="2279" actId="2696"/>
        <pc:sldMkLst>
          <pc:docMk/>
          <pc:sldMk cId="4011440063" sldId="643"/>
        </pc:sldMkLst>
      </pc:sldChg>
      <pc:sldChg chg="new del">
        <pc:chgData name="Lamb, Anna" userId="c1fcc003-dcb1-404f-a2bb-b6929ae64666" providerId="ADAL" clId="{A328361E-B114-4E12-BF1B-9978C787A37A}" dt="2024-03-14T21:57:43.015" v="2279" actId="2696"/>
        <pc:sldMkLst>
          <pc:docMk/>
          <pc:sldMk cId="2104143497" sldId="644"/>
        </pc:sldMkLst>
      </pc:sldChg>
      <pc:sldChg chg="new del">
        <pc:chgData name="Lamb, Anna" userId="c1fcc003-dcb1-404f-a2bb-b6929ae64666" providerId="ADAL" clId="{A328361E-B114-4E12-BF1B-9978C787A37A}" dt="2024-03-14T21:57:43.015" v="2279" actId="2696"/>
        <pc:sldMkLst>
          <pc:docMk/>
          <pc:sldMk cId="584808459" sldId="645"/>
        </pc:sldMkLst>
      </pc:sldChg>
      <pc:sldChg chg="new del">
        <pc:chgData name="Lamb, Anna" userId="c1fcc003-dcb1-404f-a2bb-b6929ae64666" providerId="ADAL" clId="{A328361E-B114-4E12-BF1B-9978C787A37A}" dt="2024-03-14T21:57:43.015" v="2279" actId="2696"/>
        <pc:sldMkLst>
          <pc:docMk/>
          <pc:sldMk cId="3749570565" sldId="646"/>
        </pc:sldMkLst>
      </pc:sldChg>
      <pc:sldChg chg="new del">
        <pc:chgData name="Lamb, Anna" userId="c1fcc003-dcb1-404f-a2bb-b6929ae64666" providerId="ADAL" clId="{A328361E-B114-4E12-BF1B-9978C787A37A}" dt="2024-03-14T21:57:43.015" v="2279" actId="2696"/>
        <pc:sldMkLst>
          <pc:docMk/>
          <pc:sldMk cId="614341843" sldId="647"/>
        </pc:sldMkLst>
      </pc:sldChg>
      <pc:sldChg chg="new del">
        <pc:chgData name="Lamb, Anna" userId="c1fcc003-dcb1-404f-a2bb-b6929ae64666" providerId="ADAL" clId="{A328361E-B114-4E12-BF1B-9978C787A37A}" dt="2024-03-14T21:57:43.015" v="2279" actId="2696"/>
        <pc:sldMkLst>
          <pc:docMk/>
          <pc:sldMk cId="1773022179" sldId="648"/>
        </pc:sldMkLst>
      </pc:sldChg>
      <pc:sldChg chg="new del">
        <pc:chgData name="Lamb, Anna" userId="c1fcc003-dcb1-404f-a2bb-b6929ae64666" providerId="ADAL" clId="{A328361E-B114-4E12-BF1B-9978C787A37A}" dt="2024-03-14T21:57:43.015" v="2279" actId="2696"/>
        <pc:sldMkLst>
          <pc:docMk/>
          <pc:sldMk cId="2571536139" sldId="649"/>
        </pc:sldMkLst>
      </pc:sldChg>
      <pc:sldChg chg="new del">
        <pc:chgData name="Lamb, Anna" userId="c1fcc003-dcb1-404f-a2bb-b6929ae64666" providerId="ADAL" clId="{A328361E-B114-4E12-BF1B-9978C787A37A}" dt="2024-03-14T21:57:43.015" v="2279" actId="2696"/>
        <pc:sldMkLst>
          <pc:docMk/>
          <pc:sldMk cId="3145370061" sldId="650"/>
        </pc:sldMkLst>
      </pc:sldChg>
      <pc:sldChg chg="new del">
        <pc:chgData name="Lamb, Anna" userId="c1fcc003-dcb1-404f-a2bb-b6929ae64666" providerId="ADAL" clId="{A328361E-B114-4E12-BF1B-9978C787A37A}" dt="2024-03-14T21:57:43.015" v="2279" actId="2696"/>
        <pc:sldMkLst>
          <pc:docMk/>
          <pc:sldMk cId="2143887990" sldId="651"/>
        </pc:sldMkLst>
      </pc:sldChg>
      <pc:sldChg chg="new del">
        <pc:chgData name="Lamb, Anna" userId="c1fcc003-dcb1-404f-a2bb-b6929ae64666" providerId="ADAL" clId="{A328361E-B114-4E12-BF1B-9978C787A37A}" dt="2024-03-14T21:57:43.015" v="2279" actId="2696"/>
        <pc:sldMkLst>
          <pc:docMk/>
          <pc:sldMk cId="4180956911" sldId="652"/>
        </pc:sldMkLst>
      </pc:sldChg>
      <pc:sldChg chg="new del">
        <pc:chgData name="Lamb, Anna" userId="c1fcc003-dcb1-404f-a2bb-b6929ae64666" providerId="ADAL" clId="{A328361E-B114-4E12-BF1B-9978C787A37A}" dt="2024-03-14T21:57:43.015" v="2279" actId="2696"/>
        <pc:sldMkLst>
          <pc:docMk/>
          <pc:sldMk cId="57273916" sldId="653"/>
        </pc:sldMkLst>
      </pc:sldChg>
      <pc:sldChg chg="new del">
        <pc:chgData name="Lamb, Anna" userId="c1fcc003-dcb1-404f-a2bb-b6929ae64666" providerId="ADAL" clId="{A328361E-B114-4E12-BF1B-9978C787A37A}" dt="2024-03-14T21:57:43.015" v="2279" actId="2696"/>
        <pc:sldMkLst>
          <pc:docMk/>
          <pc:sldMk cId="1515664461" sldId="654"/>
        </pc:sldMkLst>
      </pc:sldChg>
      <pc:sldChg chg="new del">
        <pc:chgData name="Lamb, Anna" userId="c1fcc003-dcb1-404f-a2bb-b6929ae64666" providerId="ADAL" clId="{A328361E-B114-4E12-BF1B-9978C787A37A}" dt="2024-03-14T21:57:43.015" v="2279" actId="2696"/>
        <pc:sldMkLst>
          <pc:docMk/>
          <pc:sldMk cId="1162594569" sldId="655"/>
        </pc:sldMkLst>
      </pc:sldChg>
      <pc:sldChg chg="new del">
        <pc:chgData name="Lamb, Anna" userId="c1fcc003-dcb1-404f-a2bb-b6929ae64666" providerId="ADAL" clId="{A328361E-B114-4E12-BF1B-9978C787A37A}" dt="2024-03-14T21:57:43.015" v="2279" actId="2696"/>
        <pc:sldMkLst>
          <pc:docMk/>
          <pc:sldMk cId="3239120126" sldId="656"/>
        </pc:sldMkLst>
      </pc:sldChg>
      <pc:sldChg chg="new del">
        <pc:chgData name="Lamb, Anna" userId="c1fcc003-dcb1-404f-a2bb-b6929ae64666" providerId="ADAL" clId="{A328361E-B114-4E12-BF1B-9978C787A37A}" dt="2024-03-14T21:57:43.015" v="2279" actId="2696"/>
        <pc:sldMkLst>
          <pc:docMk/>
          <pc:sldMk cId="3123395832" sldId="657"/>
        </pc:sldMkLst>
      </pc:sldChg>
      <pc:sldChg chg="new del">
        <pc:chgData name="Lamb, Anna" userId="c1fcc003-dcb1-404f-a2bb-b6929ae64666" providerId="ADAL" clId="{A328361E-B114-4E12-BF1B-9978C787A37A}" dt="2024-03-14T21:57:43.015" v="2279" actId="2696"/>
        <pc:sldMkLst>
          <pc:docMk/>
          <pc:sldMk cId="303785017" sldId="658"/>
        </pc:sldMkLst>
      </pc:sldChg>
      <pc:sldChg chg="new del">
        <pc:chgData name="Lamb, Anna" userId="c1fcc003-dcb1-404f-a2bb-b6929ae64666" providerId="ADAL" clId="{A328361E-B114-4E12-BF1B-9978C787A37A}" dt="2024-03-14T21:57:43.015" v="2279" actId="2696"/>
        <pc:sldMkLst>
          <pc:docMk/>
          <pc:sldMk cId="2566362363" sldId="659"/>
        </pc:sldMkLst>
      </pc:sldChg>
      <pc:sldChg chg="new del">
        <pc:chgData name="Lamb, Anna" userId="c1fcc003-dcb1-404f-a2bb-b6929ae64666" providerId="ADAL" clId="{A328361E-B114-4E12-BF1B-9978C787A37A}" dt="2024-03-14T21:57:43.015" v="2279" actId="2696"/>
        <pc:sldMkLst>
          <pc:docMk/>
          <pc:sldMk cId="3732145731" sldId="660"/>
        </pc:sldMkLst>
      </pc:sldChg>
      <pc:sldChg chg="new del">
        <pc:chgData name="Lamb, Anna" userId="c1fcc003-dcb1-404f-a2bb-b6929ae64666" providerId="ADAL" clId="{A328361E-B114-4E12-BF1B-9978C787A37A}" dt="2024-03-14T21:57:43.015" v="2279" actId="2696"/>
        <pc:sldMkLst>
          <pc:docMk/>
          <pc:sldMk cId="558461579" sldId="661"/>
        </pc:sldMkLst>
      </pc:sldChg>
      <pc:sldChg chg="new del">
        <pc:chgData name="Lamb, Anna" userId="c1fcc003-dcb1-404f-a2bb-b6929ae64666" providerId="ADAL" clId="{A328361E-B114-4E12-BF1B-9978C787A37A}" dt="2024-03-14T21:57:43.015" v="2279" actId="2696"/>
        <pc:sldMkLst>
          <pc:docMk/>
          <pc:sldMk cId="840352096" sldId="662"/>
        </pc:sldMkLst>
      </pc:sldChg>
      <pc:sldChg chg="new del">
        <pc:chgData name="Lamb, Anna" userId="c1fcc003-dcb1-404f-a2bb-b6929ae64666" providerId="ADAL" clId="{A328361E-B114-4E12-BF1B-9978C787A37A}" dt="2024-03-14T21:57:43.015" v="2279" actId="2696"/>
        <pc:sldMkLst>
          <pc:docMk/>
          <pc:sldMk cId="2011954010" sldId="663"/>
        </pc:sldMkLst>
      </pc:sldChg>
      <pc:sldChg chg="new del">
        <pc:chgData name="Lamb, Anna" userId="c1fcc003-dcb1-404f-a2bb-b6929ae64666" providerId="ADAL" clId="{A328361E-B114-4E12-BF1B-9978C787A37A}" dt="2024-03-14T21:57:43.015" v="2279" actId="2696"/>
        <pc:sldMkLst>
          <pc:docMk/>
          <pc:sldMk cId="2444890798" sldId="664"/>
        </pc:sldMkLst>
      </pc:sldChg>
      <pc:sldChg chg="new del">
        <pc:chgData name="Lamb, Anna" userId="c1fcc003-dcb1-404f-a2bb-b6929ae64666" providerId="ADAL" clId="{A328361E-B114-4E12-BF1B-9978C787A37A}" dt="2024-03-14T21:57:43.015" v="2279" actId="2696"/>
        <pc:sldMkLst>
          <pc:docMk/>
          <pc:sldMk cId="1242356708" sldId="665"/>
        </pc:sldMkLst>
      </pc:sldChg>
      <pc:sldChg chg="new del">
        <pc:chgData name="Lamb, Anna" userId="c1fcc003-dcb1-404f-a2bb-b6929ae64666" providerId="ADAL" clId="{A328361E-B114-4E12-BF1B-9978C787A37A}" dt="2024-03-14T21:57:43.015" v="2279" actId="2696"/>
        <pc:sldMkLst>
          <pc:docMk/>
          <pc:sldMk cId="2143094310" sldId="666"/>
        </pc:sldMkLst>
      </pc:sldChg>
      <pc:sldChg chg="new del">
        <pc:chgData name="Lamb, Anna" userId="c1fcc003-dcb1-404f-a2bb-b6929ae64666" providerId="ADAL" clId="{A328361E-B114-4E12-BF1B-9978C787A37A}" dt="2024-03-14T21:57:43.015" v="2279" actId="2696"/>
        <pc:sldMkLst>
          <pc:docMk/>
          <pc:sldMk cId="3221827312" sldId="667"/>
        </pc:sldMkLst>
      </pc:sldChg>
      <pc:sldChg chg="new del">
        <pc:chgData name="Lamb, Anna" userId="c1fcc003-dcb1-404f-a2bb-b6929ae64666" providerId="ADAL" clId="{A328361E-B114-4E12-BF1B-9978C787A37A}" dt="2024-03-14T21:57:43.015" v="2279" actId="2696"/>
        <pc:sldMkLst>
          <pc:docMk/>
          <pc:sldMk cId="3938190565" sldId="668"/>
        </pc:sldMkLst>
      </pc:sldChg>
      <pc:sldChg chg="new del">
        <pc:chgData name="Lamb, Anna" userId="c1fcc003-dcb1-404f-a2bb-b6929ae64666" providerId="ADAL" clId="{A328361E-B114-4E12-BF1B-9978C787A37A}" dt="2024-03-14T21:57:43.015" v="2279" actId="2696"/>
        <pc:sldMkLst>
          <pc:docMk/>
          <pc:sldMk cId="654000276" sldId="669"/>
        </pc:sldMkLst>
      </pc:sldChg>
      <pc:sldChg chg="new del">
        <pc:chgData name="Lamb, Anna" userId="c1fcc003-dcb1-404f-a2bb-b6929ae64666" providerId="ADAL" clId="{A328361E-B114-4E12-BF1B-9978C787A37A}" dt="2024-03-14T21:57:43.015" v="2279" actId="2696"/>
        <pc:sldMkLst>
          <pc:docMk/>
          <pc:sldMk cId="1378990017" sldId="670"/>
        </pc:sldMkLst>
      </pc:sldChg>
      <pc:sldChg chg="new del">
        <pc:chgData name="Lamb, Anna" userId="c1fcc003-dcb1-404f-a2bb-b6929ae64666" providerId="ADAL" clId="{A328361E-B114-4E12-BF1B-9978C787A37A}" dt="2024-03-14T21:57:43.015" v="2279" actId="2696"/>
        <pc:sldMkLst>
          <pc:docMk/>
          <pc:sldMk cId="3719152512" sldId="671"/>
        </pc:sldMkLst>
      </pc:sldChg>
      <pc:sldChg chg="new del">
        <pc:chgData name="Lamb, Anna" userId="c1fcc003-dcb1-404f-a2bb-b6929ae64666" providerId="ADAL" clId="{A328361E-B114-4E12-BF1B-9978C787A37A}" dt="2024-03-14T21:57:43.015" v="2279" actId="2696"/>
        <pc:sldMkLst>
          <pc:docMk/>
          <pc:sldMk cId="2310108836" sldId="672"/>
        </pc:sldMkLst>
      </pc:sldChg>
      <pc:sldChg chg="new del">
        <pc:chgData name="Lamb, Anna" userId="c1fcc003-dcb1-404f-a2bb-b6929ae64666" providerId="ADAL" clId="{A328361E-B114-4E12-BF1B-9978C787A37A}" dt="2024-03-14T21:57:43.015" v="2279" actId="2696"/>
        <pc:sldMkLst>
          <pc:docMk/>
          <pc:sldMk cId="942345128" sldId="673"/>
        </pc:sldMkLst>
      </pc:sldChg>
      <pc:sldChg chg="new del">
        <pc:chgData name="Lamb, Anna" userId="c1fcc003-dcb1-404f-a2bb-b6929ae64666" providerId="ADAL" clId="{A328361E-B114-4E12-BF1B-9978C787A37A}" dt="2024-03-14T21:57:43.015" v="2279" actId="2696"/>
        <pc:sldMkLst>
          <pc:docMk/>
          <pc:sldMk cId="2482478058" sldId="674"/>
        </pc:sldMkLst>
      </pc:sldChg>
      <pc:sldChg chg="new del">
        <pc:chgData name="Lamb, Anna" userId="c1fcc003-dcb1-404f-a2bb-b6929ae64666" providerId="ADAL" clId="{A328361E-B114-4E12-BF1B-9978C787A37A}" dt="2024-03-14T21:57:43.015" v="2279" actId="2696"/>
        <pc:sldMkLst>
          <pc:docMk/>
          <pc:sldMk cId="810591935" sldId="675"/>
        </pc:sldMkLst>
      </pc:sldChg>
      <pc:sldChg chg="new del">
        <pc:chgData name="Lamb, Anna" userId="c1fcc003-dcb1-404f-a2bb-b6929ae64666" providerId="ADAL" clId="{A328361E-B114-4E12-BF1B-9978C787A37A}" dt="2024-03-14T21:57:43.015" v="2279" actId="2696"/>
        <pc:sldMkLst>
          <pc:docMk/>
          <pc:sldMk cId="3857663340" sldId="676"/>
        </pc:sldMkLst>
      </pc:sldChg>
      <pc:sldChg chg="new del">
        <pc:chgData name="Lamb, Anna" userId="c1fcc003-dcb1-404f-a2bb-b6929ae64666" providerId="ADAL" clId="{A328361E-B114-4E12-BF1B-9978C787A37A}" dt="2024-03-14T21:57:43.015" v="2279" actId="2696"/>
        <pc:sldMkLst>
          <pc:docMk/>
          <pc:sldMk cId="1366215543" sldId="677"/>
        </pc:sldMkLst>
      </pc:sldChg>
      <pc:sldChg chg="new del">
        <pc:chgData name="Lamb, Anna" userId="c1fcc003-dcb1-404f-a2bb-b6929ae64666" providerId="ADAL" clId="{A328361E-B114-4E12-BF1B-9978C787A37A}" dt="2024-03-14T21:57:43.015" v="2279" actId="2696"/>
        <pc:sldMkLst>
          <pc:docMk/>
          <pc:sldMk cId="539781782" sldId="678"/>
        </pc:sldMkLst>
      </pc:sldChg>
      <pc:sldChg chg="new del">
        <pc:chgData name="Lamb, Anna" userId="c1fcc003-dcb1-404f-a2bb-b6929ae64666" providerId="ADAL" clId="{A328361E-B114-4E12-BF1B-9978C787A37A}" dt="2024-03-14T21:57:43.015" v="2279" actId="2696"/>
        <pc:sldMkLst>
          <pc:docMk/>
          <pc:sldMk cId="3379522536" sldId="679"/>
        </pc:sldMkLst>
      </pc:sldChg>
      <pc:sldChg chg="new del">
        <pc:chgData name="Lamb, Anna" userId="c1fcc003-dcb1-404f-a2bb-b6929ae64666" providerId="ADAL" clId="{A328361E-B114-4E12-BF1B-9978C787A37A}" dt="2024-03-14T21:57:43.015" v="2279" actId="2696"/>
        <pc:sldMkLst>
          <pc:docMk/>
          <pc:sldMk cId="3342532895" sldId="680"/>
        </pc:sldMkLst>
      </pc:sldChg>
      <pc:sldChg chg="new del">
        <pc:chgData name="Lamb, Anna" userId="c1fcc003-dcb1-404f-a2bb-b6929ae64666" providerId="ADAL" clId="{A328361E-B114-4E12-BF1B-9978C787A37A}" dt="2024-03-14T21:57:43.015" v="2279" actId="2696"/>
        <pc:sldMkLst>
          <pc:docMk/>
          <pc:sldMk cId="1767795427" sldId="681"/>
        </pc:sldMkLst>
      </pc:sldChg>
      <pc:sldChg chg="new del">
        <pc:chgData name="Lamb, Anna" userId="c1fcc003-dcb1-404f-a2bb-b6929ae64666" providerId="ADAL" clId="{A328361E-B114-4E12-BF1B-9978C787A37A}" dt="2024-03-14T21:57:43.015" v="2279" actId="2696"/>
        <pc:sldMkLst>
          <pc:docMk/>
          <pc:sldMk cId="2331588163" sldId="682"/>
        </pc:sldMkLst>
      </pc:sldChg>
      <pc:sldChg chg="new del">
        <pc:chgData name="Lamb, Anna" userId="c1fcc003-dcb1-404f-a2bb-b6929ae64666" providerId="ADAL" clId="{A328361E-B114-4E12-BF1B-9978C787A37A}" dt="2024-03-14T21:57:43.015" v="2279" actId="2696"/>
        <pc:sldMkLst>
          <pc:docMk/>
          <pc:sldMk cId="1390182556" sldId="683"/>
        </pc:sldMkLst>
      </pc:sldChg>
      <pc:sldChg chg="new del">
        <pc:chgData name="Lamb, Anna" userId="c1fcc003-dcb1-404f-a2bb-b6929ae64666" providerId="ADAL" clId="{A328361E-B114-4E12-BF1B-9978C787A37A}" dt="2024-03-14T21:57:43.015" v="2279" actId="2696"/>
        <pc:sldMkLst>
          <pc:docMk/>
          <pc:sldMk cId="2062927649" sldId="684"/>
        </pc:sldMkLst>
      </pc:sldChg>
      <pc:sldChg chg="new del">
        <pc:chgData name="Lamb, Anna" userId="c1fcc003-dcb1-404f-a2bb-b6929ae64666" providerId="ADAL" clId="{A328361E-B114-4E12-BF1B-9978C787A37A}" dt="2024-03-14T21:57:43.015" v="2279" actId="2696"/>
        <pc:sldMkLst>
          <pc:docMk/>
          <pc:sldMk cId="2182896443" sldId="685"/>
        </pc:sldMkLst>
      </pc:sldChg>
      <pc:sldChg chg="new del">
        <pc:chgData name="Lamb, Anna" userId="c1fcc003-dcb1-404f-a2bb-b6929ae64666" providerId="ADAL" clId="{A328361E-B114-4E12-BF1B-9978C787A37A}" dt="2024-03-14T21:57:43.015" v="2279" actId="2696"/>
        <pc:sldMkLst>
          <pc:docMk/>
          <pc:sldMk cId="204874845" sldId="686"/>
        </pc:sldMkLst>
      </pc:sldChg>
      <pc:sldChg chg="new del">
        <pc:chgData name="Lamb, Anna" userId="c1fcc003-dcb1-404f-a2bb-b6929ae64666" providerId="ADAL" clId="{A328361E-B114-4E12-BF1B-9978C787A37A}" dt="2024-03-14T21:57:43.015" v="2279" actId="2696"/>
        <pc:sldMkLst>
          <pc:docMk/>
          <pc:sldMk cId="646062593" sldId="687"/>
        </pc:sldMkLst>
      </pc:sldChg>
      <pc:sldChg chg="new del">
        <pc:chgData name="Lamb, Anna" userId="c1fcc003-dcb1-404f-a2bb-b6929ae64666" providerId="ADAL" clId="{A328361E-B114-4E12-BF1B-9978C787A37A}" dt="2024-03-14T21:57:43.015" v="2279" actId="2696"/>
        <pc:sldMkLst>
          <pc:docMk/>
          <pc:sldMk cId="1005072992" sldId="688"/>
        </pc:sldMkLst>
      </pc:sldChg>
      <pc:sldChg chg="new del">
        <pc:chgData name="Lamb, Anna" userId="c1fcc003-dcb1-404f-a2bb-b6929ae64666" providerId="ADAL" clId="{A328361E-B114-4E12-BF1B-9978C787A37A}" dt="2024-03-14T21:57:43.015" v="2279" actId="2696"/>
        <pc:sldMkLst>
          <pc:docMk/>
          <pc:sldMk cId="2739009534" sldId="689"/>
        </pc:sldMkLst>
      </pc:sldChg>
      <pc:sldChg chg="new del">
        <pc:chgData name="Lamb, Anna" userId="c1fcc003-dcb1-404f-a2bb-b6929ae64666" providerId="ADAL" clId="{A328361E-B114-4E12-BF1B-9978C787A37A}" dt="2024-03-14T21:57:43.015" v="2279" actId="2696"/>
        <pc:sldMkLst>
          <pc:docMk/>
          <pc:sldMk cId="1016006946" sldId="690"/>
        </pc:sldMkLst>
      </pc:sldChg>
      <pc:sldChg chg="new del">
        <pc:chgData name="Lamb, Anna" userId="c1fcc003-dcb1-404f-a2bb-b6929ae64666" providerId="ADAL" clId="{A328361E-B114-4E12-BF1B-9978C787A37A}" dt="2024-03-14T21:57:43.015" v="2279" actId="2696"/>
        <pc:sldMkLst>
          <pc:docMk/>
          <pc:sldMk cId="1701763731" sldId="691"/>
        </pc:sldMkLst>
      </pc:sldChg>
      <pc:sldChg chg="new del">
        <pc:chgData name="Lamb, Anna" userId="c1fcc003-dcb1-404f-a2bb-b6929ae64666" providerId="ADAL" clId="{A328361E-B114-4E12-BF1B-9978C787A37A}" dt="2024-03-14T21:57:43.015" v="2279" actId="2696"/>
        <pc:sldMkLst>
          <pc:docMk/>
          <pc:sldMk cId="2105557930" sldId="692"/>
        </pc:sldMkLst>
      </pc:sldChg>
      <pc:sldChg chg="new del">
        <pc:chgData name="Lamb, Anna" userId="c1fcc003-dcb1-404f-a2bb-b6929ae64666" providerId="ADAL" clId="{A328361E-B114-4E12-BF1B-9978C787A37A}" dt="2024-03-14T21:57:43.015" v="2279" actId="2696"/>
        <pc:sldMkLst>
          <pc:docMk/>
          <pc:sldMk cId="2843220098" sldId="693"/>
        </pc:sldMkLst>
      </pc:sldChg>
      <pc:sldChg chg="new del">
        <pc:chgData name="Lamb, Anna" userId="c1fcc003-dcb1-404f-a2bb-b6929ae64666" providerId="ADAL" clId="{A328361E-B114-4E12-BF1B-9978C787A37A}" dt="2024-03-14T21:57:43.015" v="2279" actId="2696"/>
        <pc:sldMkLst>
          <pc:docMk/>
          <pc:sldMk cId="3492994232" sldId="694"/>
        </pc:sldMkLst>
      </pc:sldChg>
      <pc:sldChg chg="new del">
        <pc:chgData name="Lamb, Anna" userId="c1fcc003-dcb1-404f-a2bb-b6929ae64666" providerId="ADAL" clId="{A328361E-B114-4E12-BF1B-9978C787A37A}" dt="2024-03-14T21:57:43.015" v="2279" actId="2696"/>
        <pc:sldMkLst>
          <pc:docMk/>
          <pc:sldMk cId="2538697732" sldId="695"/>
        </pc:sldMkLst>
      </pc:sldChg>
      <pc:sldChg chg="new del">
        <pc:chgData name="Lamb, Anna" userId="c1fcc003-dcb1-404f-a2bb-b6929ae64666" providerId="ADAL" clId="{A328361E-B114-4E12-BF1B-9978C787A37A}" dt="2024-03-14T21:57:43.015" v="2279" actId="2696"/>
        <pc:sldMkLst>
          <pc:docMk/>
          <pc:sldMk cId="3724743143" sldId="696"/>
        </pc:sldMkLst>
      </pc:sldChg>
      <pc:sldChg chg="new del">
        <pc:chgData name="Lamb, Anna" userId="c1fcc003-dcb1-404f-a2bb-b6929ae64666" providerId="ADAL" clId="{A328361E-B114-4E12-BF1B-9978C787A37A}" dt="2024-03-14T21:57:43.015" v="2279" actId="2696"/>
        <pc:sldMkLst>
          <pc:docMk/>
          <pc:sldMk cId="967837235" sldId="697"/>
        </pc:sldMkLst>
      </pc:sldChg>
      <pc:sldChg chg="new del">
        <pc:chgData name="Lamb, Anna" userId="c1fcc003-dcb1-404f-a2bb-b6929ae64666" providerId="ADAL" clId="{A328361E-B114-4E12-BF1B-9978C787A37A}" dt="2024-03-14T21:57:43.015" v="2279" actId="2696"/>
        <pc:sldMkLst>
          <pc:docMk/>
          <pc:sldMk cId="3133720126" sldId="698"/>
        </pc:sldMkLst>
      </pc:sldChg>
      <pc:sldChg chg="new del">
        <pc:chgData name="Lamb, Anna" userId="c1fcc003-dcb1-404f-a2bb-b6929ae64666" providerId="ADAL" clId="{A328361E-B114-4E12-BF1B-9978C787A37A}" dt="2024-03-14T21:57:43.015" v="2279" actId="2696"/>
        <pc:sldMkLst>
          <pc:docMk/>
          <pc:sldMk cId="2240134320" sldId="699"/>
        </pc:sldMkLst>
      </pc:sldChg>
      <pc:sldChg chg="new del">
        <pc:chgData name="Lamb, Anna" userId="c1fcc003-dcb1-404f-a2bb-b6929ae64666" providerId="ADAL" clId="{A328361E-B114-4E12-BF1B-9978C787A37A}" dt="2024-03-14T21:57:43.015" v="2279" actId="2696"/>
        <pc:sldMkLst>
          <pc:docMk/>
          <pc:sldMk cId="2442817351" sldId="700"/>
        </pc:sldMkLst>
      </pc:sldChg>
      <pc:sldChg chg="new del">
        <pc:chgData name="Lamb, Anna" userId="c1fcc003-dcb1-404f-a2bb-b6929ae64666" providerId="ADAL" clId="{A328361E-B114-4E12-BF1B-9978C787A37A}" dt="2024-03-14T21:57:43.015" v="2279" actId="2696"/>
        <pc:sldMkLst>
          <pc:docMk/>
          <pc:sldMk cId="347674399" sldId="701"/>
        </pc:sldMkLst>
      </pc:sldChg>
      <pc:sldChg chg="new del">
        <pc:chgData name="Lamb, Anna" userId="c1fcc003-dcb1-404f-a2bb-b6929ae64666" providerId="ADAL" clId="{A328361E-B114-4E12-BF1B-9978C787A37A}" dt="2024-03-14T21:57:43.015" v="2279" actId="2696"/>
        <pc:sldMkLst>
          <pc:docMk/>
          <pc:sldMk cId="1915657955" sldId="702"/>
        </pc:sldMkLst>
      </pc:sldChg>
      <pc:sldChg chg="new del">
        <pc:chgData name="Lamb, Anna" userId="c1fcc003-dcb1-404f-a2bb-b6929ae64666" providerId="ADAL" clId="{A328361E-B114-4E12-BF1B-9978C787A37A}" dt="2024-03-14T21:57:43.015" v="2279" actId="2696"/>
        <pc:sldMkLst>
          <pc:docMk/>
          <pc:sldMk cId="3088673026" sldId="703"/>
        </pc:sldMkLst>
      </pc:sldChg>
      <pc:sldChg chg="new del">
        <pc:chgData name="Lamb, Anna" userId="c1fcc003-dcb1-404f-a2bb-b6929ae64666" providerId="ADAL" clId="{A328361E-B114-4E12-BF1B-9978C787A37A}" dt="2024-03-14T21:57:43.015" v="2279" actId="2696"/>
        <pc:sldMkLst>
          <pc:docMk/>
          <pc:sldMk cId="2933039896" sldId="704"/>
        </pc:sldMkLst>
      </pc:sldChg>
      <pc:sldChg chg="new del">
        <pc:chgData name="Lamb, Anna" userId="c1fcc003-dcb1-404f-a2bb-b6929ae64666" providerId="ADAL" clId="{A328361E-B114-4E12-BF1B-9978C787A37A}" dt="2024-03-14T21:57:43.015" v="2279" actId="2696"/>
        <pc:sldMkLst>
          <pc:docMk/>
          <pc:sldMk cId="4185976225" sldId="705"/>
        </pc:sldMkLst>
      </pc:sldChg>
      <pc:sldChg chg="new del">
        <pc:chgData name="Lamb, Anna" userId="c1fcc003-dcb1-404f-a2bb-b6929ae64666" providerId="ADAL" clId="{A328361E-B114-4E12-BF1B-9978C787A37A}" dt="2024-03-14T21:57:43.015" v="2279" actId="2696"/>
        <pc:sldMkLst>
          <pc:docMk/>
          <pc:sldMk cId="2259777106" sldId="706"/>
        </pc:sldMkLst>
      </pc:sldChg>
      <pc:sldChg chg="new del">
        <pc:chgData name="Lamb, Anna" userId="c1fcc003-dcb1-404f-a2bb-b6929ae64666" providerId="ADAL" clId="{A328361E-B114-4E12-BF1B-9978C787A37A}" dt="2024-03-14T21:57:43.015" v="2279" actId="2696"/>
        <pc:sldMkLst>
          <pc:docMk/>
          <pc:sldMk cId="1380287796" sldId="707"/>
        </pc:sldMkLst>
      </pc:sldChg>
      <pc:sldChg chg="new del">
        <pc:chgData name="Lamb, Anna" userId="c1fcc003-dcb1-404f-a2bb-b6929ae64666" providerId="ADAL" clId="{A328361E-B114-4E12-BF1B-9978C787A37A}" dt="2024-03-14T21:57:43.015" v="2279" actId="2696"/>
        <pc:sldMkLst>
          <pc:docMk/>
          <pc:sldMk cId="3643646989" sldId="708"/>
        </pc:sldMkLst>
      </pc:sldChg>
      <pc:sldChg chg="new del">
        <pc:chgData name="Lamb, Anna" userId="c1fcc003-dcb1-404f-a2bb-b6929ae64666" providerId="ADAL" clId="{A328361E-B114-4E12-BF1B-9978C787A37A}" dt="2024-03-14T21:57:43.015" v="2279" actId="2696"/>
        <pc:sldMkLst>
          <pc:docMk/>
          <pc:sldMk cId="369692053" sldId="709"/>
        </pc:sldMkLst>
      </pc:sldChg>
      <pc:sldChg chg="new del">
        <pc:chgData name="Lamb, Anna" userId="c1fcc003-dcb1-404f-a2bb-b6929ae64666" providerId="ADAL" clId="{A328361E-B114-4E12-BF1B-9978C787A37A}" dt="2024-03-14T21:57:43.015" v="2279" actId="2696"/>
        <pc:sldMkLst>
          <pc:docMk/>
          <pc:sldMk cId="2462261874" sldId="710"/>
        </pc:sldMkLst>
      </pc:sldChg>
      <pc:sldChg chg="new del">
        <pc:chgData name="Lamb, Anna" userId="c1fcc003-dcb1-404f-a2bb-b6929ae64666" providerId="ADAL" clId="{A328361E-B114-4E12-BF1B-9978C787A37A}" dt="2024-03-14T21:57:43.015" v="2279" actId="2696"/>
        <pc:sldMkLst>
          <pc:docMk/>
          <pc:sldMk cId="2974786913" sldId="711"/>
        </pc:sldMkLst>
      </pc:sldChg>
      <pc:sldChg chg="new del">
        <pc:chgData name="Lamb, Anna" userId="c1fcc003-dcb1-404f-a2bb-b6929ae64666" providerId="ADAL" clId="{A328361E-B114-4E12-BF1B-9978C787A37A}" dt="2024-03-14T21:57:43.015" v="2279" actId="2696"/>
        <pc:sldMkLst>
          <pc:docMk/>
          <pc:sldMk cId="3670396197" sldId="712"/>
        </pc:sldMkLst>
      </pc:sldChg>
      <pc:sldChg chg="new del">
        <pc:chgData name="Lamb, Anna" userId="c1fcc003-dcb1-404f-a2bb-b6929ae64666" providerId="ADAL" clId="{A328361E-B114-4E12-BF1B-9978C787A37A}" dt="2024-03-14T21:57:43.015" v="2279" actId="2696"/>
        <pc:sldMkLst>
          <pc:docMk/>
          <pc:sldMk cId="3399376453" sldId="713"/>
        </pc:sldMkLst>
      </pc:sldChg>
      <pc:sldChg chg="new del">
        <pc:chgData name="Lamb, Anna" userId="c1fcc003-dcb1-404f-a2bb-b6929ae64666" providerId="ADAL" clId="{A328361E-B114-4E12-BF1B-9978C787A37A}" dt="2024-03-14T21:57:43.015" v="2279" actId="2696"/>
        <pc:sldMkLst>
          <pc:docMk/>
          <pc:sldMk cId="1921453832" sldId="714"/>
        </pc:sldMkLst>
      </pc:sldChg>
      <pc:sldChg chg="new del">
        <pc:chgData name="Lamb, Anna" userId="c1fcc003-dcb1-404f-a2bb-b6929ae64666" providerId="ADAL" clId="{A328361E-B114-4E12-BF1B-9978C787A37A}" dt="2024-03-14T21:57:43.015" v="2279" actId="2696"/>
        <pc:sldMkLst>
          <pc:docMk/>
          <pc:sldMk cId="1981340827" sldId="715"/>
        </pc:sldMkLst>
      </pc:sldChg>
      <pc:sldChg chg="new del">
        <pc:chgData name="Lamb, Anna" userId="c1fcc003-dcb1-404f-a2bb-b6929ae64666" providerId="ADAL" clId="{A328361E-B114-4E12-BF1B-9978C787A37A}" dt="2024-03-14T21:57:43.015" v="2279" actId="2696"/>
        <pc:sldMkLst>
          <pc:docMk/>
          <pc:sldMk cId="3484696858" sldId="716"/>
        </pc:sldMkLst>
      </pc:sldChg>
      <pc:sldChg chg="new del">
        <pc:chgData name="Lamb, Anna" userId="c1fcc003-dcb1-404f-a2bb-b6929ae64666" providerId="ADAL" clId="{A328361E-B114-4E12-BF1B-9978C787A37A}" dt="2024-03-14T21:57:43.015" v="2279" actId="2696"/>
        <pc:sldMkLst>
          <pc:docMk/>
          <pc:sldMk cId="2901291989" sldId="717"/>
        </pc:sldMkLst>
      </pc:sldChg>
      <pc:sldChg chg="new del">
        <pc:chgData name="Lamb, Anna" userId="c1fcc003-dcb1-404f-a2bb-b6929ae64666" providerId="ADAL" clId="{A328361E-B114-4E12-BF1B-9978C787A37A}" dt="2024-03-14T21:57:43.015" v="2279" actId="2696"/>
        <pc:sldMkLst>
          <pc:docMk/>
          <pc:sldMk cId="3341607337" sldId="718"/>
        </pc:sldMkLst>
      </pc:sldChg>
      <pc:sldChg chg="new del">
        <pc:chgData name="Lamb, Anna" userId="c1fcc003-dcb1-404f-a2bb-b6929ae64666" providerId="ADAL" clId="{A328361E-B114-4E12-BF1B-9978C787A37A}" dt="2024-03-14T21:57:43.015" v="2279" actId="2696"/>
        <pc:sldMkLst>
          <pc:docMk/>
          <pc:sldMk cId="739136230" sldId="719"/>
        </pc:sldMkLst>
      </pc:sldChg>
      <pc:sldChg chg="new del">
        <pc:chgData name="Lamb, Anna" userId="c1fcc003-dcb1-404f-a2bb-b6929ae64666" providerId="ADAL" clId="{A328361E-B114-4E12-BF1B-9978C787A37A}" dt="2024-03-14T21:57:43.015" v="2279" actId="2696"/>
        <pc:sldMkLst>
          <pc:docMk/>
          <pc:sldMk cId="1807405882" sldId="720"/>
        </pc:sldMkLst>
      </pc:sldChg>
      <pc:sldChg chg="new del">
        <pc:chgData name="Lamb, Anna" userId="c1fcc003-dcb1-404f-a2bb-b6929ae64666" providerId="ADAL" clId="{A328361E-B114-4E12-BF1B-9978C787A37A}" dt="2024-03-14T21:57:43.015" v="2279" actId="2696"/>
        <pc:sldMkLst>
          <pc:docMk/>
          <pc:sldMk cId="1592790071" sldId="721"/>
        </pc:sldMkLst>
      </pc:sldChg>
      <pc:sldChg chg="new del">
        <pc:chgData name="Lamb, Anna" userId="c1fcc003-dcb1-404f-a2bb-b6929ae64666" providerId="ADAL" clId="{A328361E-B114-4E12-BF1B-9978C787A37A}" dt="2024-03-14T21:57:43.015" v="2279" actId="2696"/>
        <pc:sldMkLst>
          <pc:docMk/>
          <pc:sldMk cId="2394949092" sldId="722"/>
        </pc:sldMkLst>
      </pc:sldChg>
      <pc:sldChg chg="new del">
        <pc:chgData name="Lamb, Anna" userId="c1fcc003-dcb1-404f-a2bb-b6929ae64666" providerId="ADAL" clId="{A328361E-B114-4E12-BF1B-9978C787A37A}" dt="2024-03-14T21:57:43.015" v="2279" actId="2696"/>
        <pc:sldMkLst>
          <pc:docMk/>
          <pc:sldMk cId="2910919527" sldId="723"/>
        </pc:sldMkLst>
      </pc:sldChg>
      <pc:sldChg chg="new del">
        <pc:chgData name="Lamb, Anna" userId="c1fcc003-dcb1-404f-a2bb-b6929ae64666" providerId="ADAL" clId="{A328361E-B114-4E12-BF1B-9978C787A37A}" dt="2024-03-14T21:57:43.015" v="2279" actId="2696"/>
        <pc:sldMkLst>
          <pc:docMk/>
          <pc:sldMk cId="650876744" sldId="724"/>
        </pc:sldMkLst>
      </pc:sldChg>
      <pc:sldChg chg="new del">
        <pc:chgData name="Lamb, Anna" userId="c1fcc003-dcb1-404f-a2bb-b6929ae64666" providerId="ADAL" clId="{A328361E-B114-4E12-BF1B-9978C787A37A}" dt="2024-03-14T21:57:43.015" v="2279" actId="2696"/>
        <pc:sldMkLst>
          <pc:docMk/>
          <pc:sldMk cId="2152593089" sldId="725"/>
        </pc:sldMkLst>
      </pc:sldChg>
      <pc:sldChg chg="new del">
        <pc:chgData name="Lamb, Anna" userId="c1fcc003-dcb1-404f-a2bb-b6929ae64666" providerId="ADAL" clId="{A328361E-B114-4E12-BF1B-9978C787A37A}" dt="2024-03-14T21:57:43.015" v="2279" actId="2696"/>
        <pc:sldMkLst>
          <pc:docMk/>
          <pc:sldMk cId="2537904079" sldId="726"/>
        </pc:sldMkLst>
      </pc:sldChg>
      <pc:sldChg chg="new del">
        <pc:chgData name="Lamb, Anna" userId="c1fcc003-dcb1-404f-a2bb-b6929ae64666" providerId="ADAL" clId="{A328361E-B114-4E12-BF1B-9978C787A37A}" dt="2024-03-14T21:57:43.015" v="2279" actId="2696"/>
        <pc:sldMkLst>
          <pc:docMk/>
          <pc:sldMk cId="554448039" sldId="727"/>
        </pc:sldMkLst>
      </pc:sldChg>
      <pc:sldChg chg="new del">
        <pc:chgData name="Lamb, Anna" userId="c1fcc003-dcb1-404f-a2bb-b6929ae64666" providerId="ADAL" clId="{A328361E-B114-4E12-BF1B-9978C787A37A}" dt="2024-03-14T21:57:43.015" v="2279" actId="2696"/>
        <pc:sldMkLst>
          <pc:docMk/>
          <pc:sldMk cId="2773846944" sldId="728"/>
        </pc:sldMkLst>
      </pc:sldChg>
      <pc:sldChg chg="new del">
        <pc:chgData name="Lamb, Anna" userId="c1fcc003-dcb1-404f-a2bb-b6929ae64666" providerId="ADAL" clId="{A328361E-B114-4E12-BF1B-9978C787A37A}" dt="2024-03-14T21:57:43.015" v="2279" actId="2696"/>
        <pc:sldMkLst>
          <pc:docMk/>
          <pc:sldMk cId="4013948141" sldId="729"/>
        </pc:sldMkLst>
      </pc:sldChg>
      <pc:sldChg chg="new del">
        <pc:chgData name="Lamb, Anna" userId="c1fcc003-dcb1-404f-a2bb-b6929ae64666" providerId="ADAL" clId="{A328361E-B114-4E12-BF1B-9978C787A37A}" dt="2024-03-14T21:57:43.015" v="2279" actId="2696"/>
        <pc:sldMkLst>
          <pc:docMk/>
          <pc:sldMk cId="4268083517" sldId="730"/>
        </pc:sldMkLst>
      </pc:sldChg>
      <pc:sldChg chg="new del">
        <pc:chgData name="Lamb, Anna" userId="c1fcc003-dcb1-404f-a2bb-b6929ae64666" providerId="ADAL" clId="{A328361E-B114-4E12-BF1B-9978C787A37A}" dt="2024-03-14T21:57:43.015" v="2279" actId="2696"/>
        <pc:sldMkLst>
          <pc:docMk/>
          <pc:sldMk cId="427149422" sldId="731"/>
        </pc:sldMkLst>
      </pc:sldChg>
      <pc:sldChg chg="new del">
        <pc:chgData name="Lamb, Anna" userId="c1fcc003-dcb1-404f-a2bb-b6929ae64666" providerId="ADAL" clId="{A328361E-B114-4E12-BF1B-9978C787A37A}" dt="2024-03-14T21:57:43.015" v="2279" actId="2696"/>
        <pc:sldMkLst>
          <pc:docMk/>
          <pc:sldMk cId="3735915116" sldId="732"/>
        </pc:sldMkLst>
      </pc:sldChg>
      <pc:sldChg chg="new del">
        <pc:chgData name="Lamb, Anna" userId="c1fcc003-dcb1-404f-a2bb-b6929ae64666" providerId="ADAL" clId="{A328361E-B114-4E12-BF1B-9978C787A37A}" dt="2024-03-14T21:57:43.015" v="2279" actId="2696"/>
        <pc:sldMkLst>
          <pc:docMk/>
          <pc:sldMk cId="2981248909" sldId="733"/>
        </pc:sldMkLst>
      </pc:sldChg>
      <pc:sldChg chg="new del">
        <pc:chgData name="Lamb, Anna" userId="c1fcc003-dcb1-404f-a2bb-b6929ae64666" providerId="ADAL" clId="{A328361E-B114-4E12-BF1B-9978C787A37A}" dt="2024-03-14T21:57:43.015" v="2279" actId="2696"/>
        <pc:sldMkLst>
          <pc:docMk/>
          <pc:sldMk cId="4158726990" sldId="734"/>
        </pc:sldMkLst>
      </pc:sldChg>
      <pc:sldChg chg="new del">
        <pc:chgData name="Lamb, Anna" userId="c1fcc003-dcb1-404f-a2bb-b6929ae64666" providerId="ADAL" clId="{A328361E-B114-4E12-BF1B-9978C787A37A}" dt="2024-03-14T21:57:43.015" v="2279" actId="2696"/>
        <pc:sldMkLst>
          <pc:docMk/>
          <pc:sldMk cId="4201087641" sldId="735"/>
        </pc:sldMkLst>
      </pc:sldChg>
      <pc:sldChg chg="new del">
        <pc:chgData name="Lamb, Anna" userId="c1fcc003-dcb1-404f-a2bb-b6929ae64666" providerId="ADAL" clId="{A328361E-B114-4E12-BF1B-9978C787A37A}" dt="2024-03-14T21:57:43.015" v="2279" actId="2696"/>
        <pc:sldMkLst>
          <pc:docMk/>
          <pc:sldMk cId="3494743883" sldId="736"/>
        </pc:sldMkLst>
      </pc:sldChg>
      <pc:sldChg chg="new del">
        <pc:chgData name="Lamb, Anna" userId="c1fcc003-dcb1-404f-a2bb-b6929ae64666" providerId="ADAL" clId="{A328361E-B114-4E12-BF1B-9978C787A37A}" dt="2024-03-14T21:57:43.015" v="2279" actId="2696"/>
        <pc:sldMkLst>
          <pc:docMk/>
          <pc:sldMk cId="1939651777" sldId="737"/>
        </pc:sldMkLst>
      </pc:sldChg>
      <pc:sldChg chg="new del">
        <pc:chgData name="Lamb, Anna" userId="c1fcc003-dcb1-404f-a2bb-b6929ae64666" providerId="ADAL" clId="{A328361E-B114-4E12-BF1B-9978C787A37A}" dt="2024-03-14T21:57:43.015" v="2279" actId="2696"/>
        <pc:sldMkLst>
          <pc:docMk/>
          <pc:sldMk cId="544913441" sldId="738"/>
        </pc:sldMkLst>
      </pc:sldChg>
      <pc:sldChg chg="new del">
        <pc:chgData name="Lamb, Anna" userId="c1fcc003-dcb1-404f-a2bb-b6929ae64666" providerId="ADAL" clId="{A328361E-B114-4E12-BF1B-9978C787A37A}" dt="2024-03-14T21:57:43.015" v="2279" actId="2696"/>
        <pc:sldMkLst>
          <pc:docMk/>
          <pc:sldMk cId="2033202531" sldId="739"/>
        </pc:sldMkLst>
      </pc:sldChg>
      <pc:sldChg chg="new del">
        <pc:chgData name="Lamb, Anna" userId="c1fcc003-dcb1-404f-a2bb-b6929ae64666" providerId="ADAL" clId="{A328361E-B114-4E12-BF1B-9978C787A37A}" dt="2024-03-14T21:57:43.015" v="2279" actId="2696"/>
        <pc:sldMkLst>
          <pc:docMk/>
          <pc:sldMk cId="908951511" sldId="740"/>
        </pc:sldMkLst>
      </pc:sldChg>
      <pc:sldChg chg="new del">
        <pc:chgData name="Lamb, Anna" userId="c1fcc003-dcb1-404f-a2bb-b6929ae64666" providerId="ADAL" clId="{A328361E-B114-4E12-BF1B-9978C787A37A}" dt="2024-03-14T21:57:43.015" v="2279" actId="2696"/>
        <pc:sldMkLst>
          <pc:docMk/>
          <pc:sldMk cId="391428716" sldId="741"/>
        </pc:sldMkLst>
      </pc:sldChg>
      <pc:sldChg chg="new del">
        <pc:chgData name="Lamb, Anna" userId="c1fcc003-dcb1-404f-a2bb-b6929ae64666" providerId="ADAL" clId="{A328361E-B114-4E12-BF1B-9978C787A37A}" dt="2024-03-14T21:57:43.015" v="2279" actId="2696"/>
        <pc:sldMkLst>
          <pc:docMk/>
          <pc:sldMk cId="968225711" sldId="742"/>
        </pc:sldMkLst>
      </pc:sldChg>
      <pc:sldChg chg="new del">
        <pc:chgData name="Lamb, Anna" userId="c1fcc003-dcb1-404f-a2bb-b6929ae64666" providerId="ADAL" clId="{A328361E-B114-4E12-BF1B-9978C787A37A}" dt="2024-03-14T21:57:43.015" v="2279" actId="2696"/>
        <pc:sldMkLst>
          <pc:docMk/>
          <pc:sldMk cId="1931663410" sldId="743"/>
        </pc:sldMkLst>
      </pc:sldChg>
      <pc:sldChg chg="new del">
        <pc:chgData name="Lamb, Anna" userId="c1fcc003-dcb1-404f-a2bb-b6929ae64666" providerId="ADAL" clId="{A328361E-B114-4E12-BF1B-9978C787A37A}" dt="2024-03-14T21:57:43.015" v="2279" actId="2696"/>
        <pc:sldMkLst>
          <pc:docMk/>
          <pc:sldMk cId="2669470423" sldId="744"/>
        </pc:sldMkLst>
      </pc:sldChg>
      <pc:sldChg chg="new del">
        <pc:chgData name="Lamb, Anna" userId="c1fcc003-dcb1-404f-a2bb-b6929ae64666" providerId="ADAL" clId="{A328361E-B114-4E12-BF1B-9978C787A37A}" dt="2024-03-14T21:57:43.015" v="2279" actId="2696"/>
        <pc:sldMkLst>
          <pc:docMk/>
          <pc:sldMk cId="2056047450" sldId="745"/>
        </pc:sldMkLst>
      </pc:sldChg>
      <pc:sldChg chg="new del">
        <pc:chgData name="Lamb, Anna" userId="c1fcc003-dcb1-404f-a2bb-b6929ae64666" providerId="ADAL" clId="{A328361E-B114-4E12-BF1B-9978C787A37A}" dt="2024-03-14T21:57:43.015" v="2279" actId="2696"/>
        <pc:sldMkLst>
          <pc:docMk/>
          <pc:sldMk cId="3264170396" sldId="746"/>
        </pc:sldMkLst>
      </pc:sldChg>
      <pc:sldChg chg="new del">
        <pc:chgData name="Lamb, Anna" userId="c1fcc003-dcb1-404f-a2bb-b6929ae64666" providerId="ADAL" clId="{A328361E-B114-4E12-BF1B-9978C787A37A}" dt="2024-03-14T21:57:43.015" v="2279" actId="2696"/>
        <pc:sldMkLst>
          <pc:docMk/>
          <pc:sldMk cId="3646950661" sldId="747"/>
        </pc:sldMkLst>
      </pc:sldChg>
      <pc:sldChg chg="new del">
        <pc:chgData name="Lamb, Anna" userId="c1fcc003-dcb1-404f-a2bb-b6929ae64666" providerId="ADAL" clId="{A328361E-B114-4E12-BF1B-9978C787A37A}" dt="2024-03-14T21:57:43.015" v="2279" actId="2696"/>
        <pc:sldMkLst>
          <pc:docMk/>
          <pc:sldMk cId="2709117740" sldId="748"/>
        </pc:sldMkLst>
      </pc:sldChg>
      <pc:sldChg chg="new del">
        <pc:chgData name="Lamb, Anna" userId="c1fcc003-dcb1-404f-a2bb-b6929ae64666" providerId="ADAL" clId="{A328361E-B114-4E12-BF1B-9978C787A37A}" dt="2024-03-14T21:57:43.015" v="2279" actId="2696"/>
        <pc:sldMkLst>
          <pc:docMk/>
          <pc:sldMk cId="2429366703" sldId="749"/>
        </pc:sldMkLst>
      </pc:sldChg>
      <pc:sldChg chg="new del">
        <pc:chgData name="Lamb, Anna" userId="c1fcc003-dcb1-404f-a2bb-b6929ae64666" providerId="ADAL" clId="{A328361E-B114-4E12-BF1B-9978C787A37A}" dt="2024-03-14T21:57:43.015" v="2279" actId="2696"/>
        <pc:sldMkLst>
          <pc:docMk/>
          <pc:sldMk cId="250659139" sldId="750"/>
        </pc:sldMkLst>
      </pc:sldChg>
      <pc:sldChg chg="new del">
        <pc:chgData name="Lamb, Anna" userId="c1fcc003-dcb1-404f-a2bb-b6929ae64666" providerId="ADAL" clId="{A328361E-B114-4E12-BF1B-9978C787A37A}" dt="2024-03-14T21:57:43.015" v="2279" actId="2696"/>
        <pc:sldMkLst>
          <pc:docMk/>
          <pc:sldMk cId="937531280" sldId="751"/>
        </pc:sldMkLst>
      </pc:sldChg>
      <pc:sldChg chg="new del">
        <pc:chgData name="Lamb, Anna" userId="c1fcc003-dcb1-404f-a2bb-b6929ae64666" providerId="ADAL" clId="{A328361E-B114-4E12-BF1B-9978C787A37A}" dt="2024-03-14T21:57:43.015" v="2279" actId="2696"/>
        <pc:sldMkLst>
          <pc:docMk/>
          <pc:sldMk cId="3865835102" sldId="752"/>
        </pc:sldMkLst>
      </pc:sldChg>
      <pc:sldChg chg="new del">
        <pc:chgData name="Lamb, Anna" userId="c1fcc003-dcb1-404f-a2bb-b6929ae64666" providerId="ADAL" clId="{A328361E-B114-4E12-BF1B-9978C787A37A}" dt="2024-03-14T21:57:43.015" v="2279" actId="2696"/>
        <pc:sldMkLst>
          <pc:docMk/>
          <pc:sldMk cId="4046447154" sldId="753"/>
        </pc:sldMkLst>
      </pc:sldChg>
      <pc:sldChg chg="new del">
        <pc:chgData name="Lamb, Anna" userId="c1fcc003-dcb1-404f-a2bb-b6929ae64666" providerId="ADAL" clId="{A328361E-B114-4E12-BF1B-9978C787A37A}" dt="2024-03-14T21:57:43.015" v="2279" actId="2696"/>
        <pc:sldMkLst>
          <pc:docMk/>
          <pc:sldMk cId="545665470" sldId="754"/>
        </pc:sldMkLst>
      </pc:sldChg>
      <pc:sldChg chg="new del">
        <pc:chgData name="Lamb, Anna" userId="c1fcc003-dcb1-404f-a2bb-b6929ae64666" providerId="ADAL" clId="{A328361E-B114-4E12-BF1B-9978C787A37A}" dt="2024-03-14T21:57:43.015" v="2279" actId="2696"/>
        <pc:sldMkLst>
          <pc:docMk/>
          <pc:sldMk cId="3854018914" sldId="755"/>
        </pc:sldMkLst>
      </pc:sldChg>
      <pc:sldChg chg="new del">
        <pc:chgData name="Lamb, Anna" userId="c1fcc003-dcb1-404f-a2bb-b6929ae64666" providerId="ADAL" clId="{A328361E-B114-4E12-BF1B-9978C787A37A}" dt="2024-03-14T21:57:43.015" v="2279" actId="2696"/>
        <pc:sldMkLst>
          <pc:docMk/>
          <pc:sldMk cId="942052498" sldId="756"/>
        </pc:sldMkLst>
      </pc:sldChg>
      <pc:sldChg chg="new del">
        <pc:chgData name="Lamb, Anna" userId="c1fcc003-dcb1-404f-a2bb-b6929ae64666" providerId="ADAL" clId="{A328361E-B114-4E12-BF1B-9978C787A37A}" dt="2024-03-14T21:57:09.513" v="2278" actId="680"/>
        <pc:sldMkLst>
          <pc:docMk/>
          <pc:sldMk cId="970648390" sldId="757"/>
        </pc:sldMkLst>
      </pc:sldChg>
      <pc:sldChg chg="new del">
        <pc:chgData name="Lamb, Anna" userId="c1fcc003-dcb1-404f-a2bb-b6929ae64666" providerId="ADAL" clId="{A328361E-B114-4E12-BF1B-9978C787A37A}" dt="2024-03-14T21:57:09.358" v="2277" actId="680"/>
        <pc:sldMkLst>
          <pc:docMk/>
          <pc:sldMk cId="525465746" sldId="758"/>
        </pc:sldMkLst>
      </pc:sldChg>
      <pc:sldChg chg="new del">
        <pc:chgData name="Lamb, Anna" userId="c1fcc003-dcb1-404f-a2bb-b6929ae64666" providerId="ADAL" clId="{A328361E-B114-4E12-BF1B-9978C787A37A}" dt="2024-03-14T21:57:09.178" v="2276" actId="680"/>
        <pc:sldMkLst>
          <pc:docMk/>
          <pc:sldMk cId="1220276817" sldId="759"/>
        </pc:sldMkLst>
      </pc:sldChg>
      <pc:sldChg chg="new del">
        <pc:chgData name="Lamb, Anna" userId="c1fcc003-dcb1-404f-a2bb-b6929ae64666" providerId="ADAL" clId="{A328361E-B114-4E12-BF1B-9978C787A37A}" dt="2024-03-14T21:57:08.995" v="2275" actId="680"/>
        <pc:sldMkLst>
          <pc:docMk/>
          <pc:sldMk cId="2727578563" sldId="760"/>
        </pc:sldMkLst>
      </pc:sldChg>
      <pc:sldChg chg="new del">
        <pc:chgData name="Lamb, Anna" userId="c1fcc003-dcb1-404f-a2bb-b6929ae64666" providerId="ADAL" clId="{A328361E-B114-4E12-BF1B-9978C787A37A}" dt="2024-03-14T21:57:08.820" v="2274" actId="680"/>
        <pc:sldMkLst>
          <pc:docMk/>
          <pc:sldMk cId="49671983" sldId="761"/>
        </pc:sldMkLst>
      </pc:sldChg>
      <pc:sldChg chg="new del">
        <pc:chgData name="Lamb, Anna" userId="c1fcc003-dcb1-404f-a2bb-b6929ae64666" providerId="ADAL" clId="{A328361E-B114-4E12-BF1B-9978C787A37A}" dt="2024-03-14T21:57:08.625" v="2273" actId="680"/>
        <pc:sldMkLst>
          <pc:docMk/>
          <pc:sldMk cId="3060254593" sldId="762"/>
        </pc:sldMkLst>
      </pc:sldChg>
      <pc:sldChg chg="new del">
        <pc:chgData name="Lamb, Anna" userId="c1fcc003-dcb1-404f-a2bb-b6929ae64666" providerId="ADAL" clId="{A328361E-B114-4E12-BF1B-9978C787A37A}" dt="2024-03-14T21:57:08.437" v="2272" actId="680"/>
        <pc:sldMkLst>
          <pc:docMk/>
          <pc:sldMk cId="1543913199" sldId="763"/>
        </pc:sldMkLst>
      </pc:sldChg>
      <pc:sldChg chg="new del">
        <pc:chgData name="Lamb, Anna" userId="c1fcc003-dcb1-404f-a2bb-b6929ae64666" providerId="ADAL" clId="{A328361E-B114-4E12-BF1B-9978C787A37A}" dt="2024-03-14T21:57:08.245" v="2271" actId="680"/>
        <pc:sldMkLst>
          <pc:docMk/>
          <pc:sldMk cId="114052359" sldId="764"/>
        </pc:sldMkLst>
      </pc:sldChg>
      <pc:sldChg chg="new del">
        <pc:chgData name="Lamb, Anna" userId="c1fcc003-dcb1-404f-a2bb-b6929ae64666" providerId="ADAL" clId="{A328361E-B114-4E12-BF1B-9978C787A37A}" dt="2024-03-14T21:57:08.066" v="2270" actId="680"/>
        <pc:sldMkLst>
          <pc:docMk/>
          <pc:sldMk cId="2936841849" sldId="765"/>
        </pc:sldMkLst>
      </pc:sldChg>
      <pc:sldChg chg="new del">
        <pc:chgData name="Lamb, Anna" userId="c1fcc003-dcb1-404f-a2bb-b6929ae64666" providerId="ADAL" clId="{A328361E-B114-4E12-BF1B-9978C787A37A}" dt="2024-03-14T21:57:07.858" v="2269" actId="680"/>
        <pc:sldMkLst>
          <pc:docMk/>
          <pc:sldMk cId="3976317186" sldId="766"/>
        </pc:sldMkLst>
      </pc:sldChg>
      <pc:sldChg chg="new del">
        <pc:chgData name="Lamb, Anna" userId="c1fcc003-dcb1-404f-a2bb-b6929ae64666" providerId="ADAL" clId="{A328361E-B114-4E12-BF1B-9978C787A37A}" dt="2024-03-14T21:57:07.088" v="2268" actId="680"/>
        <pc:sldMkLst>
          <pc:docMk/>
          <pc:sldMk cId="2293734441" sldId="767"/>
        </pc:sldMkLst>
      </pc:sldChg>
      <pc:sldChg chg="new del">
        <pc:chgData name="Lamb, Anna" userId="c1fcc003-dcb1-404f-a2bb-b6929ae64666" providerId="ADAL" clId="{A328361E-B114-4E12-BF1B-9978C787A37A}" dt="2024-03-14T21:57:06.859" v="2267" actId="680"/>
        <pc:sldMkLst>
          <pc:docMk/>
          <pc:sldMk cId="3286678387" sldId="768"/>
        </pc:sldMkLst>
      </pc:sldChg>
      <pc:sldChg chg="new del">
        <pc:chgData name="Lamb, Anna" userId="c1fcc003-dcb1-404f-a2bb-b6929ae64666" providerId="ADAL" clId="{A328361E-B114-4E12-BF1B-9978C787A37A}" dt="2024-03-14T21:57:06.672" v="2266" actId="680"/>
        <pc:sldMkLst>
          <pc:docMk/>
          <pc:sldMk cId="3804157819" sldId="769"/>
        </pc:sldMkLst>
      </pc:sldChg>
      <pc:sldChg chg="new del">
        <pc:chgData name="Lamb, Anna" userId="c1fcc003-dcb1-404f-a2bb-b6929ae64666" providerId="ADAL" clId="{A328361E-B114-4E12-BF1B-9978C787A37A}" dt="2024-03-14T21:57:06.482" v="2265" actId="680"/>
        <pc:sldMkLst>
          <pc:docMk/>
          <pc:sldMk cId="374756483" sldId="770"/>
        </pc:sldMkLst>
      </pc:sldChg>
      <pc:sldChg chg="new del">
        <pc:chgData name="Lamb, Anna" userId="c1fcc003-dcb1-404f-a2bb-b6929ae64666" providerId="ADAL" clId="{A328361E-B114-4E12-BF1B-9978C787A37A}" dt="2024-03-14T21:57:06.288" v="2264" actId="680"/>
        <pc:sldMkLst>
          <pc:docMk/>
          <pc:sldMk cId="884946386" sldId="771"/>
        </pc:sldMkLst>
      </pc:sldChg>
      <pc:sldChg chg="new del">
        <pc:chgData name="Lamb, Anna" userId="c1fcc003-dcb1-404f-a2bb-b6929ae64666" providerId="ADAL" clId="{A328361E-B114-4E12-BF1B-9978C787A37A}" dt="2024-03-14T21:57:05.802" v="2263" actId="680"/>
        <pc:sldMkLst>
          <pc:docMk/>
          <pc:sldMk cId="1660238038" sldId="772"/>
        </pc:sldMkLst>
      </pc:sldChg>
      <pc:sldChg chg="new del">
        <pc:chgData name="Lamb, Anna" userId="c1fcc003-dcb1-404f-a2bb-b6929ae64666" providerId="ADAL" clId="{A328361E-B114-4E12-BF1B-9978C787A37A}" dt="2024-03-14T21:57:05.602" v="2262" actId="680"/>
        <pc:sldMkLst>
          <pc:docMk/>
          <pc:sldMk cId="2617951591" sldId="773"/>
        </pc:sldMkLst>
      </pc:sldChg>
      <pc:sldChg chg="new del">
        <pc:chgData name="Lamb, Anna" userId="c1fcc003-dcb1-404f-a2bb-b6929ae64666" providerId="ADAL" clId="{A328361E-B114-4E12-BF1B-9978C787A37A}" dt="2024-03-14T21:57:05.379" v="2261" actId="680"/>
        <pc:sldMkLst>
          <pc:docMk/>
          <pc:sldMk cId="4238214943" sldId="774"/>
        </pc:sldMkLst>
      </pc:sldChg>
      <pc:sldChg chg="new del">
        <pc:chgData name="Lamb, Anna" userId="c1fcc003-dcb1-404f-a2bb-b6929ae64666" providerId="ADAL" clId="{A328361E-B114-4E12-BF1B-9978C787A37A}" dt="2024-03-14T21:57:05.102" v="2260" actId="680"/>
        <pc:sldMkLst>
          <pc:docMk/>
          <pc:sldMk cId="2114937554" sldId="775"/>
        </pc:sldMkLst>
      </pc:sldChg>
      <pc:sldChg chg="new del">
        <pc:chgData name="Lamb, Anna" userId="c1fcc003-dcb1-404f-a2bb-b6929ae64666" providerId="ADAL" clId="{A328361E-B114-4E12-BF1B-9978C787A37A}" dt="2024-03-14T21:57:04.383" v="2259" actId="680"/>
        <pc:sldMkLst>
          <pc:docMk/>
          <pc:sldMk cId="4018354700" sldId="776"/>
        </pc:sldMkLst>
      </pc:sldChg>
    </pc:docChg>
  </pc:docChgLst>
  <pc:docChgLst>
    <pc:chgData name="Mitchell Ball" userId="eec85cbd-8a3b-4713-a927-0ef9674b5c24" providerId="ADAL" clId="{A91E0E6E-20B5-4BB8-822F-2D125AB81208}"/>
    <pc:docChg chg="undo redo custSel addSld delSld modSld sldOrd">
      <pc:chgData name="Mitchell Ball" userId="eec85cbd-8a3b-4713-a927-0ef9674b5c24" providerId="ADAL" clId="{A91E0E6E-20B5-4BB8-822F-2D125AB81208}" dt="2021-03-16T19:22:54.645" v="8435" actId="207"/>
      <pc:docMkLst>
        <pc:docMk/>
      </pc:docMkLst>
      <pc:sldChg chg="addSp modSp add mod">
        <pc:chgData name="Mitchell Ball" userId="eec85cbd-8a3b-4713-a927-0ef9674b5c24" providerId="ADAL" clId="{A91E0E6E-20B5-4BB8-822F-2D125AB81208}" dt="2021-03-13T21:34:53.676" v="3535"/>
        <pc:sldMkLst>
          <pc:docMk/>
          <pc:sldMk cId="2277157237" sldId="258"/>
        </pc:sldMkLst>
        <pc:spChg chg="add mod">
          <ac:chgData name="Mitchell Ball" userId="eec85cbd-8a3b-4713-a927-0ef9674b5c24" providerId="ADAL" clId="{A91E0E6E-20B5-4BB8-822F-2D125AB81208}" dt="2021-03-13T21:34:53.676" v="3535"/>
          <ac:spMkLst>
            <pc:docMk/>
            <pc:sldMk cId="2277157237" sldId="258"/>
            <ac:spMk id="4" creationId="{19EFCC53-FF41-4B98-AC7F-F20C3A60A566}"/>
          </ac:spMkLst>
        </pc:spChg>
        <pc:picChg chg="mod modCrop">
          <ac:chgData name="Mitchell Ball" userId="eec85cbd-8a3b-4713-a927-0ef9674b5c24" providerId="ADAL" clId="{A91E0E6E-20B5-4BB8-822F-2D125AB81208}" dt="2021-03-13T21:34:37.396" v="3534" actId="732"/>
          <ac:picMkLst>
            <pc:docMk/>
            <pc:sldMk cId="2277157237" sldId="258"/>
            <ac:picMk id="3" creationId="{99C2CC9F-1B2F-4223-88E7-8885A3F1A306}"/>
          </ac:picMkLst>
        </pc:picChg>
      </pc:sldChg>
      <pc:sldChg chg="addSp delSp modSp add mod">
        <pc:chgData name="Mitchell Ball" userId="eec85cbd-8a3b-4713-a927-0ef9674b5c24" providerId="ADAL" clId="{A91E0E6E-20B5-4BB8-822F-2D125AB81208}" dt="2021-03-14T20:40:56.502" v="5218" actId="478"/>
        <pc:sldMkLst>
          <pc:docMk/>
          <pc:sldMk cId="1318916061" sldId="260"/>
        </pc:sldMkLst>
        <pc:spChg chg="add mod">
          <ac:chgData name="Mitchell Ball" userId="eec85cbd-8a3b-4713-a927-0ef9674b5c24" providerId="ADAL" clId="{A91E0E6E-20B5-4BB8-822F-2D125AB81208}" dt="2021-03-13T18:38:33.070" v="1856" actId="20577"/>
          <ac:spMkLst>
            <pc:docMk/>
            <pc:sldMk cId="1318916061" sldId="260"/>
            <ac:spMk id="3" creationId="{DDC95592-8841-414C-882A-9436B5DB6BBA}"/>
          </ac:spMkLst>
        </pc:spChg>
        <pc:spChg chg="add del mod">
          <ac:chgData name="Mitchell Ball" userId="eec85cbd-8a3b-4713-a927-0ef9674b5c24" providerId="ADAL" clId="{A91E0E6E-20B5-4BB8-822F-2D125AB81208}" dt="2021-03-14T20:40:56.502" v="5218" actId="478"/>
          <ac:spMkLst>
            <pc:docMk/>
            <pc:sldMk cId="1318916061" sldId="260"/>
            <ac:spMk id="4" creationId="{E6404822-341D-48C4-AD8F-48C359F578CE}"/>
          </ac:spMkLst>
        </pc:spChg>
        <pc:picChg chg="mod modCrop">
          <ac:chgData name="Mitchell Ball" userId="eec85cbd-8a3b-4713-a927-0ef9674b5c24" providerId="ADAL" clId="{A91E0E6E-20B5-4BB8-822F-2D125AB81208}" dt="2021-03-13T18:39:12.001" v="1861" actId="1076"/>
          <ac:picMkLst>
            <pc:docMk/>
            <pc:sldMk cId="1318916061" sldId="260"/>
            <ac:picMk id="5" creationId="{D09D227B-22DC-4AB1-923A-26C1091124BF}"/>
          </ac:picMkLst>
        </pc:picChg>
      </pc:sldChg>
      <pc:sldChg chg="addSp modSp add mod addCm delCm modCm modNotesTx">
        <pc:chgData name="Mitchell Ball" userId="eec85cbd-8a3b-4713-a927-0ef9674b5c24" providerId="ADAL" clId="{A91E0E6E-20B5-4BB8-822F-2D125AB81208}" dt="2021-03-16T15:57:54.525" v="8227" actId="20577"/>
        <pc:sldMkLst>
          <pc:docMk/>
          <pc:sldMk cId="95992585" sldId="262"/>
        </pc:sldMkLst>
        <pc:spChg chg="add mod">
          <ac:chgData name="Mitchell Ball" userId="eec85cbd-8a3b-4713-a927-0ef9674b5c24" providerId="ADAL" clId="{A91E0E6E-20B5-4BB8-822F-2D125AB81208}" dt="2021-03-13T21:36:36.972" v="3592" actId="20577"/>
          <ac:spMkLst>
            <pc:docMk/>
            <pc:sldMk cId="95992585" sldId="262"/>
            <ac:spMk id="3" creationId="{FA313878-9BA3-43F8-A208-D4042FBBB954}"/>
          </ac:spMkLst>
        </pc:spChg>
        <pc:picChg chg="mod modCrop">
          <ac:chgData name="Mitchell Ball" userId="eec85cbd-8a3b-4713-a927-0ef9674b5c24" providerId="ADAL" clId="{A91E0E6E-20B5-4BB8-822F-2D125AB81208}" dt="2021-03-13T21:37:00.765" v="3595" actId="732"/>
          <ac:picMkLst>
            <pc:docMk/>
            <pc:sldMk cId="95992585" sldId="262"/>
            <ac:picMk id="7" creationId="{D244D16F-123D-4377-A9C0-77B27CC434E4}"/>
          </ac:picMkLst>
        </pc:picChg>
      </pc:sldChg>
      <pc:sldChg chg="addSp modSp add mod">
        <pc:chgData name="Mitchell Ball" userId="eec85cbd-8a3b-4713-a927-0ef9674b5c24" providerId="ADAL" clId="{A91E0E6E-20B5-4BB8-822F-2D125AB81208}" dt="2021-03-16T19:22:54.645" v="8435" actId="207"/>
        <pc:sldMkLst>
          <pc:docMk/>
          <pc:sldMk cId="529947310" sldId="263"/>
        </pc:sldMkLst>
        <pc:spChg chg="add mod">
          <ac:chgData name="Mitchell Ball" userId="eec85cbd-8a3b-4713-a927-0ef9674b5c24" providerId="ADAL" clId="{A91E0E6E-20B5-4BB8-822F-2D125AB81208}" dt="2021-03-16T19:22:54.645" v="8435" actId="207"/>
          <ac:spMkLst>
            <pc:docMk/>
            <pc:sldMk cId="529947310" sldId="263"/>
            <ac:spMk id="2" creationId="{4F49F531-9BC0-4D46-AD8B-8021B9F46CD0}"/>
          </ac:spMkLst>
        </pc:spChg>
        <pc:spChg chg="add mod">
          <ac:chgData name="Mitchell Ball" userId="eec85cbd-8a3b-4713-a927-0ef9674b5c24" providerId="ADAL" clId="{A91E0E6E-20B5-4BB8-822F-2D125AB81208}" dt="2021-03-13T21:42:52.603" v="3673" actId="20577"/>
          <ac:spMkLst>
            <pc:docMk/>
            <pc:sldMk cId="529947310" sldId="263"/>
            <ac:spMk id="3" creationId="{0C9C125E-1A73-408A-9CEF-D74A72FAA24F}"/>
          </ac:spMkLst>
        </pc:spChg>
        <pc:picChg chg="mod modCrop">
          <ac:chgData name="Mitchell Ball" userId="eec85cbd-8a3b-4713-a927-0ef9674b5c24" providerId="ADAL" clId="{A91E0E6E-20B5-4BB8-822F-2D125AB81208}" dt="2021-03-16T19:22:41.419" v="8433" actId="732"/>
          <ac:picMkLst>
            <pc:docMk/>
            <pc:sldMk cId="529947310" sldId="263"/>
            <ac:picMk id="8" creationId="{BD45A986-A3BC-4AFD-B752-F13377325D98}"/>
          </ac:picMkLst>
        </pc:picChg>
      </pc:sldChg>
      <pc:sldChg chg="delSp modSp mod">
        <pc:chgData name="Mitchell Ball" userId="eec85cbd-8a3b-4713-a927-0ef9674b5c24" providerId="ADAL" clId="{A91E0E6E-20B5-4BB8-822F-2D125AB81208}" dt="2021-03-13T21:33:57.659" v="3533" actId="20577"/>
        <pc:sldMkLst>
          <pc:docMk/>
          <pc:sldMk cId="920888955" sldId="266"/>
        </pc:sldMkLst>
        <pc:spChg chg="mod">
          <ac:chgData name="Mitchell Ball" userId="eec85cbd-8a3b-4713-a927-0ef9674b5c24" providerId="ADAL" clId="{A91E0E6E-20B5-4BB8-822F-2D125AB81208}" dt="2021-03-13T17:54:53.535" v="1741" actId="20577"/>
          <ac:spMkLst>
            <pc:docMk/>
            <pc:sldMk cId="920888955" sldId="266"/>
            <ac:spMk id="2" creationId="{00000000-0000-0000-0000-000000000000}"/>
          </ac:spMkLst>
        </pc:spChg>
        <pc:spChg chg="mod">
          <ac:chgData name="Mitchell Ball" userId="eec85cbd-8a3b-4713-a927-0ef9674b5c24" providerId="ADAL" clId="{A91E0E6E-20B5-4BB8-822F-2D125AB81208}" dt="2021-03-13T21:33:57.659" v="3533" actId="20577"/>
          <ac:spMkLst>
            <pc:docMk/>
            <pc:sldMk cId="920888955" sldId="266"/>
            <ac:spMk id="3" creationId="{00000000-0000-0000-0000-000000000000}"/>
          </ac:spMkLst>
        </pc:spChg>
        <pc:picChg chg="del">
          <ac:chgData name="Mitchell Ball" userId="eec85cbd-8a3b-4713-a927-0ef9674b5c24" providerId="ADAL" clId="{A91E0E6E-20B5-4BB8-822F-2D125AB81208}" dt="2021-03-13T17:54:56.043" v="1742" actId="478"/>
          <ac:picMkLst>
            <pc:docMk/>
            <pc:sldMk cId="920888955" sldId="266"/>
            <ac:picMk id="4" creationId="{2DBEB590-5F28-47C1-AFB2-DFBAB918267F}"/>
          </ac:picMkLst>
        </pc:picChg>
        <pc:picChg chg="mod">
          <ac:chgData name="Mitchell Ball" userId="eec85cbd-8a3b-4713-a927-0ef9674b5c24" providerId="ADAL" clId="{A91E0E6E-20B5-4BB8-822F-2D125AB81208}" dt="2021-03-13T21:28:02.494" v="3268" actId="1076"/>
          <ac:picMkLst>
            <pc:docMk/>
            <pc:sldMk cId="920888955" sldId="266"/>
            <ac:picMk id="6" creationId="{6CAE5095-57B7-4385-94AF-536F43F07048}"/>
          </ac:picMkLst>
        </pc:picChg>
      </pc:sldChg>
      <pc:sldChg chg="modSp mod">
        <pc:chgData name="Mitchell Ball" userId="eec85cbd-8a3b-4713-a927-0ef9674b5c24" providerId="ADAL" clId="{A91E0E6E-20B5-4BB8-822F-2D125AB81208}" dt="2021-03-13T18:41:27.808" v="1973" actId="20577"/>
        <pc:sldMkLst>
          <pc:docMk/>
          <pc:sldMk cId="2818342752" sldId="273"/>
        </pc:sldMkLst>
        <pc:spChg chg="mod">
          <ac:chgData name="Mitchell Ball" userId="eec85cbd-8a3b-4713-a927-0ef9674b5c24" providerId="ADAL" clId="{A91E0E6E-20B5-4BB8-822F-2D125AB81208}" dt="2021-03-13T18:40:58.222" v="1971" actId="20577"/>
          <ac:spMkLst>
            <pc:docMk/>
            <pc:sldMk cId="2818342752" sldId="273"/>
            <ac:spMk id="2" creationId="{00000000-0000-0000-0000-000000000000}"/>
          </ac:spMkLst>
        </pc:spChg>
        <pc:spChg chg="mod">
          <ac:chgData name="Mitchell Ball" userId="eec85cbd-8a3b-4713-a927-0ef9674b5c24" providerId="ADAL" clId="{A91E0E6E-20B5-4BB8-822F-2D125AB81208}" dt="2021-03-13T18:41:27.808" v="1973" actId="20577"/>
          <ac:spMkLst>
            <pc:docMk/>
            <pc:sldMk cId="2818342752" sldId="273"/>
            <ac:spMk id="3" creationId="{00000000-0000-0000-0000-000000000000}"/>
          </ac:spMkLst>
        </pc:spChg>
      </pc:sldChg>
      <pc:sldChg chg="modSp mod">
        <pc:chgData name="Mitchell Ball" userId="eec85cbd-8a3b-4713-a927-0ef9674b5c24" providerId="ADAL" clId="{A91E0E6E-20B5-4BB8-822F-2D125AB81208}" dt="2021-03-13T17:54:37.630" v="1720" actId="20577"/>
        <pc:sldMkLst>
          <pc:docMk/>
          <pc:sldMk cId="3619191033" sldId="278"/>
        </pc:sldMkLst>
        <pc:spChg chg="mod">
          <ac:chgData name="Mitchell Ball" userId="eec85cbd-8a3b-4713-a927-0ef9674b5c24" providerId="ADAL" clId="{A91E0E6E-20B5-4BB8-822F-2D125AB81208}" dt="2021-03-13T17:54:37.630" v="1720" actId="20577"/>
          <ac:spMkLst>
            <pc:docMk/>
            <pc:sldMk cId="3619191033" sldId="278"/>
            <ac:spMk id="4098" creationId="{00000000-0000-0000-0000-000000000000}"/>
          </ac:spMkLst>
        </pc:spChg>
        <pc:spChg chg="mod">
          <ac:chgData name="Mitchell Ball" userId="eec85cbd-8a3b-4713-a927-0ef9674b5c24" providerId="ADAL" clId="{A91E0E6E-20B5-4BB8-822F-2D125AB81208}" dt="2021-03-13T17:54:33.696" v="1719" actId="5793"/>
          <ac:spMkLst>
            <pc:docMk/>
            <pc:sldMk cId="3619191033" sldId="278"/>
            <ac:spMk id="4099" creationId="{00000000-0000-0000-0000-000000000000}"/>
          </ac:spMkLst>
        </pc:spChg>
      </pc:sldChg>
      <pc:sldChg chg="modSp mod modNotesTx">
        <pc:chgData name="Mitchell Ball" userId="eec85cbd-8a3b-4713-a927-0ef9674b5c24" providerId="ADAL" clId="{A91E0E6E-20B5-4BB8-822F-2D125AB81208}" dt="2021-03-15T00:34:03.683" v="6525" actId="20577"/>
        <pc:sldMkLst>
          <pc:docMk/>
          <pc:sldMk cId="1283133859" sldId="326"/>
        </pc:sldMkLst>
        <pc:spChg chg="mod">
          <ac:chgData name="Mitchell Ball" userId="eec85cbd-8a3b-4713-a927-0ef9674b5c24" providerId="ADAL" clId="{A91E0E6E-20B5-4BB8-822F-2D125AB81208}" dt="2021-03-13T14:01:07.106" v="1264" actId="20577"/>
          <ac:spMkLst>
            <pc:docMk/>
            <pc:sldMk cId="1283133859" sldId="326"/>
            <ac:spMk id="6" creationId="{0631754C-C238-4CB7-845C-1E307D43E467}"/>
          </ac:spMkLst>
        </pc:spChg>
      </pc:sldChg>
      <pc:sldChg chg="modSp mod">
        <pc:chgData name="Mitchell Ball" userId="eec85cbd-8a3b-4713-a927-0ef9674b5c24" providerId="ADAL" clId="{A91E0E6E-20B5-4BB8-822F-2D125AB81208}" dt="2021-03-13T21:54:10.313" v="4223" actId="20577"/>
        <pc:sldMkLst>
          <pc:docMk/>
          <pc:sldMk cId="2516392839" sldId="341"/>
        </pc:sldMkLst>
        <pc:spChg chg="mod">
          <ac:chgData name="Mitchell Ball" userId="eec85cbd-8a3b-4713-a927-0ef9674b5c24" providerId="ADAL" clId="{A91E0E6E-20B5-4BB8-822F-2D125AB81208}" dt="2021-03-13T21:53:09.677" v="4100" actId="20577"/>
          <ac:spMkLst>
            <pc:docMk/>
            <pc:sldMk cId="2516392839" sldId="341"/>
            <ac:spMk id="3" creationId="{28CE4C25-D1E0-48D9-AE25-02CB0377C135}"/>
          </ac:spMkLst>
        </pc:spChg>
        <pc:spChg chg="mod">
          <ac:chgData name="Mitchell Ball" userId="eec85cbd-8a3b-4713-a927-0ef9674b5c24" providerId="ADAL" clId="{A91E0E6E-20B5-4BB8-822F-2D125AB81208}" dt="2021-03-13T21:54:10.313" v="4223" actId="20577"/>
          <ac:spMkLst>
            <pc:docMk/>
            <pc:sldMk cId="2516392839" sldId="341"/>
            <ac:spMk id="4" creationId="{E5CA664A-8960-4F7C-B37C-27CED1755EE9}"/>
          </ac:spMkLst>
        </pc:spChg>
      </pc:sldChg>
      <pc:sldChg chg="addSp delSp modSp mod">
        <pc:chgData name="Mitchell Ball" userId="eec85cbd-8a3b-4713-a927-0ef9674b5c24" providerId="ADAL" clId="{A91E0E6E-20B5-4BB8-822F-2D125AB81208}" dt="2021-03-15T00:32:26.983" v="6517" actId="20577"/>
        <pc:sldMkLst>
          <pc:docMk/>
          <pc:sldMk cId="2496103626" sldId="344"/>
        </pc:sldMkLst>
        <pc:spChg chg="mod">
          <ac:chgData name="Mitchell Ball" userId="eec85cbd-8a3b-4713-a927-0ef9674b5c24" providerId="ADAL" clId="{A91E0E6E-20B5-4BB8-822F-2D125AB81208}" dt="2021-03-15T00:32:26.983" v="6517" actId="20577"/>
          <ac:spMkLst>
            <pc:docMk/>
            <pc:sldMk cId="2496103626" sldId="344"/>
            <ac:spMk id="3" creationId="{28CE4C25-D1E0-48D9-AE25-02CB0377C135}"/>
          </ac:spMkLst>
        </pc:spChg>
        <pc:spChg chg="mod">
          <ac:chgData name="Mitchell Ball" userId="eec85cbd-8a3b-4713-a927-0ef9674b5c24" providerId="ADAL" clId="{A91E0E6E-20B5-4BB8-822F-2D125AB81208}" dt="2021-03-15T00:32:21.632" v="6515" actId="1076"/>
          <ac:spMkLst>
            <pc:docMk/>
            <pc:sldMk cId="2496103626" sldId="344"/>
            <ac:spMk id="4" creationId="{E5CA664A-8960-4F7C-B37C-27CED1755EE9}"/>
          </ac:spMkLst>
        </pc:spChg>
        <pc:spChg chg="add del mod">
          <ac:chgData name="Mitchell Ball" userId="eec85cbd-8a3b-4713-a927-0ef9674b5c24" providerId="ADAL" clId="{A91E0E6E-20B5-4BB8-822F-2D125AB81208}" dt="2021-03-13T01:37:38.478" v="891"/>
          <ac:spMkLst>
            <pc:docMk/>
            <pc:sldMk cId="2496103626" sldId="344"/>
            <ac:spMk id="7" creationId="{2880C3FB-CE9E-4537-B1FF-3C6D757122FE}"/>
          </ac:spMkLst>
        </pc:spChg>
      </pc:sldChg>
      <pc:sldChg chg="modNotesTx">
        <pc:chgData name="Mitchell Ball" userId="eec85cbd-8a3b-4713-a927-0ef9674b5c24" providerId="ADAL" clId="{A91E0E6E-20B5-4BB8-822F-2D125AB81208}" dt="2021-03-15T00:31:51.153" v="6507" actId="20577"/>
        <pc:sldMkLst>
          <pc:docMk/>
          <pc:sldMk cId="2102811197" sldId="361"/>
        </pc:sldMkLst>
      </pc:sldChg>
      <pc:sldChg chg="del">
        <pc:chgData name="Mitchell Ball" userId="eec85cbd-8a3b-4713-a927-0ef9674b5c24" providerId="ADAL" clId="{A91E0E6E-20B5-4BB8-822F-2D125AB81208}" dt="2021-03-13T00:33:43.887" v="77" actId="47"/>
        <pc:sldMkLst>
          <pc:docMk/>
          <pc:sldMk cId="1282749616" sldId="367"/>
        </pc:sldMkLst>
      </pc:sldChg>
      <pc:sldChg chg="addSp modSp mod ord modNotesTx">
        <pc:chgData name="Mitchell Ball" userId="eec85cbd-8a3b-4713-a927-0ef9674b5c24" providerId="ADAL" clId="{A91E0E6E-20B5-4BB8-822F-2D125AB81208}" dt="2021-03-13T21:46:09.944" v="3819" actId="20577"/>
        <pc:sldMkLst>
          <pc:docMk/>
          <pc:sldMk cId="3993877401" sldId="370"/>
        </pc:sldMkLst>
        <pc:spChg chg="add mod">
          <ac:chgData name="Mitchell Ball" userId="eec85cbd-8a3b-4713-a927-0ef9674b5c24" providerId="ADAL" clId="{A91E0E6E-20B5-4BB8-822F-2D125AB81208}" dt="2021-03-13T21:45:31.077" v="3786" actId="20577"/>
          <ac:spMkLst>
            <pc:docMk/>
            <pc:sldMk cId="3993877401" sldId="370"/>
            <ac:spMk id="3" creationId="{CCC82211-F496-4EE5-AF3D-73ABB9EA4142}"/>
          </ac:spMkLst>
        </pc:spChg>
        <pc:picChg chg="mod">
          <ac:chgData name="Mitchell Ball" userId="eec85cbd-8a3b-4713-a927-0ef9674b5c24" providerId="ADAL" clId="{A91E0E6E-20B5-4BB8-822F-2D125AB81208}" dt="2021-03-13T21:45:35.218" v="3787" actId="1076"/>
          <ac:picMkLst>
            <pc:docMk/>
            <pc:sldMk cId="3993877401" sldId="370"/>
            <ac:picMk id="2" creationId="{CE7CCB80-54D0-4695-B9A8-E2C3D073B3BA}"/>
          </ac:picMkLst>
        </pc:picChg>
      </pc:sldChg>
      <pc:sldChg chg="modSp mod">
        <pc:chgData name="Mitchell Ball" userId="eec85cbd-8a3b-4713-a927-0ef9674b5c24" providerId="ADAL" clId="{A91E0E6E-20B5-4BB8-822F-2D125AB81208}" dt="2021-03-13T18:58:57.239" v="2872" actId="20577"/>
        <pc:sldMkLst>
          <pc:docMk/>
          <pc:sldMk cId="1556551508" sldId="394"/>
        </pc:sldMkLst>
        <pc:spChg chg="mod">
          <ac:chgData name="Mitchell Ball" userId="eec85cbd-8a3b-4713-a927-0ef9674b5c24" providerId="ADAL" clId="{A91E0E6E-20B5-4BB8-822F-2D125AB81208}" dt="2021-03-13T18:58:57.239" v="2872" actId="20577"/>
          <ac:spMkLst>
            <pc:docMk/>
            <pc:sldMk cId="1556551508" sldId="394"/>
            <ac:spMk id="10" creationId="{4975CF4F-A1B9-4DF1-B1E8-757EBB0275FF}"/>
          </ac:spMkLst>
        </pc:spChg>
      </pc:sldChg>
      <pc:sldChg chg="modSp mod">
        <pc:chgData name="Mitchell Ball" userId="eec85cbd-8a3b-4713-a927-0ef9674b5c24" providerId="ADAL" clId="{A91E0E6E-20B5-4BB8-822F-2D125AB81208}" dt="2021-03-13T01:53:30.894" v="1217" actId="20577"/>
        <pc:sldMkLst>
          <pc:docMk/>
          <pc:sldMk cId="3605748945" sldId="404"/>
        </pc:sldMkLst>
        <pc:spChg chg="mod">
          <ac:chgData name="Mitchell Ball" userId="eec85cbd-8a3b-4713-a927-0ef9674b5c24" providerId="ADAL" clId="{A91E0E6E-20B5-4BB8-822F-2D125AB81208}" dt="2021-03-13T01:53:30.894" v="1217" actId="20577"/>
          <ac:spMkLst>
            <pc:docMk/>
            <pc:sldMk cId="3605748945" sldId="404"/>
            <ac:spMk id="3" creationId="{A881B474-88B3-46DD-B077-40C83400CCE4}"/>
          </ac:spMkLst>
        </pc:spChg>
      </pc:sldChg>
      <pc:sldChg chg="modNotesTx">
        <pc:chgData name="Mitchell Ball" userId="eec85cbd-8a3b-4713-a927-0ef9674b5c24" providerId="ADAL" clId="{A91E0E6E-20B5-4BB8-822F-2D125AB81208}" dt="2021-03-15T00:31:45.937" v="6506" actId="20577"/>
        <pc:sldMkLst>
          <pc:docMk/>
          <pc:sldMk cId="606451927" sldId="409"/>
        </pc:sldMkLst>
      </pc:sldChg>
      <pc:sldChg chg="modSp del mod">
        <pc:chgData name="Mitchell Ball" userId="eec85cbd-8a3b-4713-a927-0ef9674b5c24" providerId="ADAL" clId="{A91E0E6E-20B5-4BB8-822F-2D125AB81208}" dt="2021-03-13T17:54:42.604" v="1721" actId="47"/>
        <pc:sldMkLst>
          <pc:docMk/>
          <pc:sldMk cId="3179679837" sldId="456"/>
        </pc:sldMkLst>
        <pc:spChg chg="mod">
          <ac:chgData name="Mitchell Ball" userId="eec85cbd-8a3b-4713-a927-0ef9674b5c24" providerId="ADAL" clId="{A91E0E6E-20B5-4BB8-822F-2D125AB81208}" dt="2021-03-13T00:32:18.556" v="53" actId="20577"/>
          <ac:spMkLst>
            <pc:docMk/>
            <pc:sldMk cId="3179679837" sldId="456"/>
            <ac:spMk id="4098" creationId="{00000000-0000-0000-0000-000000000000}"/>
          </ac:spMkLst>
        </pc:spChg>
      </pc:sldChg>
      <pc:sldChg chg="modNotesTx">
        <pc:chgData name="Mitchell Ball" userId="eec85cbd-8a3b-4713-a927-0ef9674b5c24" providerId="ADAL" clId="{A91E0E6E-20B5-4BB8-822F-2D125AB81208}" dt="2021-03-15T00:31:57.905" v="6508" actId="20577"/>
        <pc:sldMkLst>
          <pc:docMk/>
          <pc:sldMk cId="3642675262" sldId="473"/>
        </pc:sldMkLst>
      </pc:sldChg>
      <pc:sldChg chg="del">
        <pc:chgData name="Mitchell Ball" userId="eec85cbd-8a3b-4713-a927-0ef9674b5c24" providerId="ADAL" clId="{A91E0E6E-20B5-4BB8-822F-2D125AB81208}" dt="2021-03-13T21:27:26.380" v="3267" actId="47"/>
        <pc:sldMkLst>
          <pc:docMk/>
          <pc:sldMk cId="3649773981" sldId="500"/>
        </pc:sldMkLst>
      </pc:sldChg>
      <pc:sldChg chg="modSp mod modNotesTx">
        <pc:chgData name="Mitchell Ball" userId="eec85cbd-8a3b-4713-a927-0ef9674b5c24" providerId="ADAL" clId="{A91E0E6E-20B5-4BB8-822F-2D125AB81208}" dt="2021-03-16T02:42:16.497" v="7361" actId="20577"/>
        <pc:sldMkLst>
          <pc:docMk/>
          <pc:sldMk cId="2197216649" sldId="503"/>
        </pc:sldMkLst>
        <pc:spChg chg="mod">
          <ac:chgData name="Mitchell Ball" userId="eec85cbd-8a3b-4713-a927-0ef9674b5c24" providerId="ADAL" clId="{A91E0E6E-20B5-4BB8-822F-2D125AB81208}" dt="2021-03-14T18:48:10.355" v="4270" actId="20577"/>
          <ac:spMkLst>
            <pc:docMk/>
            <pc:sldMk cId="2197216649" sldId="503"/>
            <ac:spMk id="10" creationId="{4975CF4F-A1B9-4DF1-B1E8-757EBB0275FF}"/>
          </ac:spMkLst>
        </pc:spChg>
      </pc:sldChg>
      <pc:sldChg chg="modSp mod">
        <pc:chgData name="Mitchell Ball" userId="eec85cbd-8a3b-4713-a927-0ef9674b5c24" providerId="ADAL" clId="{A91E0E6E-20B5-4BB8-822F-2D125AB81208}" dt="2021-03-14T18:47:05.878" v="4269" actId="20577"/>
        <pc:sldMkLst>
          <pc:docMk/>
          <pc:sldMk cId="4102787814" sldId="504"/>
        </pc:sldMkLst>
        <pc:spChg chg="mod">
          <ac:chgData name="Mitchell Ball" userId="eec85cbd-8a3b-4713-a927-0ef9674b5c24" providerId="ADAL" clId="{A91E0E6E-20B5-4BB8-822F-2D125AB81208}" dt="2021-03-14T18:47:05.878" v="4269" actId="20577"/>
          <ac:spMkLst>
            <pc:docMk/>
            <pc:sldMk cId="4102787814" sldId="504"/>
            <ac:spMk id="10" creationId="{4975CF4F-A1B9-4DF1-B1E8-757EBB0275FF}"/>
          </ac:spMkLst>
        </pc:spChg>
      </pc:sldChg>
      <pc:sldChg chg="modNotesTx">
        <pc:chgData name="Mitchell Ball" userId="eec85cbd-8a3b-4713-a927-0ef9674b5c24" providerId="ADAL" clId="{A91E0E6E-20B5-4BB8-822F-2D125AB81208}" dt="2021-03-15T00:33:42.312" v="6524" actId="20577"/>
        <pc:sldMkLst>
          <pc:docMk/>
          <pc:sldMk cId="2233795462" sldId="507"/>
        </pc:sldMkLst>
      </pc:sldChg>
      <pc:sldChg chg="modSp mod">
        <pc:chgData name="Mitchell Ball" userId="eec85cbd-8a3b-4713-a927-0ef9674b5c24" providerId="ADAL" clId="{A91E0E6E-20B5-4BB8-822F-2D125AB81208}" dt="2021-03-13T01:33:45.454" v="788" actId="20577"/>
        <pc:sldMkLst>
          <pc:docMk/>
          <pc:sldMk cId="3606718948" sldId="509"/>
        </pc:sldMkLst>
        <pc:spChg chg="mod">
          <ac:chgData name="Mitchell Ball" userId="eec85cbd-8a3b-4713-a927-0ef9674b5c24" providerId="ADAL" clId="{A91E0E6E-20B5-4BB8-822F-2D125AB81208}" dt="2021-03-13T01:33:45.454" v="788" actId="20577"/>
          <ac:spMkLst>
            <pc:docMk/>
            <pc:sldMk cId="3606718948" sldId="509"/>
            <ac:spMk id="3" creationId="{00000000-0000-0000-0000-000000000000}"/>
          </ac:spMkLst>
        </pc:spChg>
      </pc:sldChg>
      <pc:sldChg chg="modSp mod">
        <pc:chgData name="Mitchell Ball" userId="eec85cbd-8a3b-4713-a927-0ef9674b5c24" providerId="ADAL" clId="{A91E0E6E-20B5-4BB8-822F-2D125AB81208}" dt="2021-03-13T01:26:20.256" v="496" actId="20577"/>
        <pc:sldMkLst>
          <pc:docMk/>
          <pc:sldMk cId="1631088472" sldId="510"/>
        </pc:sldMkLst>
        <pc:spChg chg="mod">
          <ac:chgData name="Mitchell Ball" userId="eec85cbd-8a3b-4713-a927-0ef9674b5c24" providerId="ADAL" clId="{A91E0E6E-20B5-4BB8-822F-2D125AB81208}" dt="2021-03-13T01:26:20.256" v="496" actId="20577"/>
          <ac:spMkLst>
            <pc:docMk/>
            <pc:sldMk cId="1631088472" sldId="510"/>
            <ac:spMk id="10" creationId="{4975CF4F-A1B9-4DF1-B1E8-757EBB0275FF}"/>
          </ac:spMkLst>
        </pc:spChg>
      </pc:sldChg>
      <pc:sldChg chg="del">
        <pc:chgData name="Mitchell Ball" userId="eec85cbd-8a3b-4713-a927-0ef9674b5c24" providerId="ADAL" clId="{A91E0E6E-20B5-4BB8-822F-2D125AB81208}" dt="2021-03-13T18:41:04.731" v="1972" actId="47"/>
        <pc:sldMkLst>
          <pc:docMk/>
          <pc:sldMk cId="1373310576" sldId="514"/>
        </pc:sldMkLst>
      </pc:sldChg>
      <pc:sldChg chg="modSp mod modNotesTx">
        <pc:chgData name="Mitchell Ball" userId="eec85cbd-8a3b-4713-a927-0ef9674b5c24" providerId="ADAL" clId="{A91E0E6E-20B5-4BB8-822F-2D125AB81208}" dt="2021-03-15T00:34:50.201" v="6640" actId="20577"/>
        <pc:sldMkLst>
          <pc:docMk/>
          <pc:sldMk cId="3650595704" sldId="515"/>
        </pc:sldMkLst>
        <pc:spChg chg="mod">
          <ac:chgData name="Mitchell Ball" userId="eec85cbd-8a3b-4713-a927-0ef9674b5c24" providerId="ADAL" clId="{A91E0E6E-20B5-4BB8-822F-2D125AB81208}" dt="2021-03-13T19:14:27.413" v="2899" actId="1076"/>
          <ac:spMkLst>
            <pc:docMk/>
            <pc:sldMk cId="3650595704" sldId="515"/>
            <ac:spMk id="4" creationId="{64BEE5EC-D588-4841-940F-05C12D7B6267}"/>
          </ac:spMkLst>
        </pc:spChg>
      </pc:sldChg>
      <pc:sldChg chg="modSp mod">
        <pc:chgData name="Mitchell Ball" userId="eec85cbd-8a3b-4713-a927-0ef9674b5c24" providerId="ADAL" clId="{A91E0E6E-20B5-4BB8-822F-2D125AB81208}" dt="2021-03-14T18:45:28.847" v="4266" actId="20577"/>
        <pc:sldMkLst>
          <pc:docMk/>
          <pc:sldMk cId="1306146734" sldId="516"/>
        </pc:sldMkLst>
        <pc:spChg chg="mod">
          <ac:chgData name="Mitchell Ball" userId="eec85cbd-8a3b-4713-a927-0ef9674b5c24" providerId="ADAL" clId="{A91E0E6E-20B5-4BB8-822F-2D125AB81208}" dt="2021-03-14T18:45:28.847" v="4266" actId="20577"/>
          <ac:spMkLst>
            <pc:docMk/>
            <pc:sldMk cId="1306146734" sldId="516"/>
            <ac:spMk id="2" creationId="{00000000-0000-0000-0000-000000000000}"/>
          </ac:spMkLst>
        </pc:spChg>
        <pc:spChg chg="mod">
          <ac:chgData name="Mitchell Ball" userId="eec85cbd-8a3b-4713-a927-0ef9674b5c24" providerId="ADAL" clId="{A91E0E6E-20B5-4BB8-822F-2D125AB81208}" dt="2021-03-13T16:14:59.648" v="1530" actId="113"/>
          <ac:spMkLst>
            <pc:docMk/>
            <pc:sldMk cId="1306146734" sldId="516"/>
            <ac:spMk id="3" creationId="{AA37DEDE-24B1-4EE2-ACBC-4A36D53AE81E}"/>
          </ac:spMkLst>
        </pc:spChg>
      </pc:sldChg>
      <pc:sldChg chg="addSp modSp del mod ord">
        <pc:chgData name="Mitchell Ball" userId="eec85cbd-8a3b-4713-a927-0ef9674b5c24" providerId="ADAL" clId="{A91E0E6E-20B5-4BB8-822F-2D125AB81208}" dt="2021-03-13T21:45:51.303" v="3788" actId="47"/>
        <pc:sldMkLst>
          <pc:docMk/>
          <pc:sldMk cId="2685260421" sldId="517"/>
        </pc:sldMkLst>
        <pc:spChg chg="add mod">
          <ac:chgData name="Mitchell Ball" userId="eec85cbd-8a3b-4713-a927-0ef9674b5c24" providerId="ADAL" clId="{A91E0E6E-20B5-4BB8-822F-2D125AB81208}" dt="2021-03-13T21:35:12.415" v="3540"/>
          <ac:spMkLst>
            <pc:docMk/>
            <pc:sldMk cId="2685260421" sldId="517"/>
            <ac:spMk id="3" creationId="{BB73B101-2611-4557-93FE-833DCE0A4A10}"/>
          </ac:spMkLst>
        </pc:spChg>
        <pc:picChg chg="mod modCrop">
          <ac:chgData name="Mitchell Ball" userId="eec85cbd-8a3b-4713-a927-0ef9674b5c24" providerId="ADAL" clId="{A91E0E6E-20B5-4BB8-822F-2D125AB81208}" dt="2021-03-13T21:35:31.846" v="3544" actId="1076"/>
          <ac:picMkLst>
            <pc:docMk/>
            <pc:sldMk cId="2685260421" sldId="517"/>
            <ac:picMk id="5" creationId="{6AC40BB1-D336-4282-80A0-4E8D4C7343C6}"/>
          </ac:picMkLst>
        </pc:picChg>
      </pc:sldChg>
      <pc:sldChg chg="del">
        <pc:chgData name="Mitchell Ball" userId="eec85cbd-8a3b-4713-a927-0ef9674b5c24" providerId="ADAL" clId="{A91E0E6E-20B5-4BB8-822F-2D125AB81208}" dt="2021-03-13T14:12:31.481" v="1274" actId="47"/>
        <pc:sldMkLst>
          <pc:docMk/>
          <pc:sldMk cId="4131666393" sldId="518"/>
        </pc:sldMkLst>
      </pc:sldChg>
      <pc:sldChg chg="addSp modSp mod ord modNotesTx">
        <pc:chgData name="Mitchell Ball" userId="eec85cbd-8a3b-4713-a927-0ef9674b5c24" providerId="ADAL" clId="{A91E0E6E-20B5-4BB8-822F-2D125AB81208}" dt="2021-03-16T02:26:11.086" v="6759" actId="20577"/>
        <pc:sldMkLst>
          <pc:docMk/>
          <pc:sldMk cId="918138412" sldId="519"/>
        </pc:sldMkLst>
        <pc:spChg chg="add mod">
          <ac:chgData name="Mitchell Ball" userId="eec85cbd-8a3b-4713-a927-0ef9674b5c24" providerId="ADAL" clId="{A91E0E6E-20B5-4BB8-822F-2D125AB81208}" dt="2021-03-13T21:47:47.390" v="3844" actId="20577"/>
          <ac:spMkLst>
            <pc:docMk/>
            <pc:sldMk cId="918138412" sldId="519"/>
            <ac:spMk id="3" creationId="{5B12E79B-8652-43E2-9B87-046D4EF3A81F}"/>
          </ac:spMkLst>
        </pc:spChg>
        <pc:spChg chg="add mod">
          <ac:chgData name="Mitchell Ball" userId="eec85cbd-8a3b-4713-a927-0ef9674b5c24" providerId="ADAL" clId="{A91E0E6E-20B5-4BB8-822F-2D125AB81208}" dt="2021-03-13T21:48:45.521" v="3901" actId="1076"/>
          <ac:spMkLst>
            <pc:docMk/>
            <pc:sldMk cId="918138412" sldId="519"/>
            <ac:spMk id="5" creationId="{6250EAF5-5AB1-4527-92E6-AB2B66FD28E6}"/>
          </ac:spMkLst>
        </pc:spChg>
        <pc:picChg chg="mod">
          <ac:chgData name="Mitchell Ball" userId="eec85cbd-8a3b-4713-a927-0ef9674b5c24" providerId="ADAL" clId="{A91E0E6E-20B5-4BB8-822F-2D125AB81208}" dt="2021-03-13T21:47:53.573" v="3845" actId="14100"/>
          <ac:picMkLst>
            <pc:docMk/>
            <pc:sldMk cId="918138412" sldId="519"/>
            <ac:picMk id="4" creationId="{1B4C0BFD-72CC-4E27-994C-C550A1A5A99F}"/>
          </ac:picMkLst>
        </pc:picChg>
      </pc:sldChg>
      <pc:sldChg chg="addSp modSp mod ord delCm modCm modNotesTx">
        <pc:chgData name="Mitchell Ball" userId="eec85cbd-8a3b-4713-a927-0ef9674b5c24" providerId="ADAL" clId="{A91E0E6E-20B5-4BB8-822F-2D125AB81208}" dt="2021-03-16T15:53:37.818" v="7725" actId="1592"/>
        <pc:sldMkLst>
          <pc:docMk/>
          <pc:sldMk cId="2563375814" sldId="520"/>
        </pc:sldMkLst>
        <pc:spChg chg="add mod">
          <ac:chgData name="Mitchell Ball" userId="eec85cbd-8a3b-4713-a927-0ef9674b5c24" providerId="ADAL" clId="{A91E0E6E-20B5-4BB8-822F-2D125AB81208}" dt="2021-03-13T21:35:04.056" v="3538"/>
          <ac:spMkLst>
            <pc:docMk/>
            <pc:sldMk cId="2563375814" sldId="520"/>
            <ac:spMk id="3" creationId="{6E0FA9E5-297F-4808-AFBC-33D05C986675}"/>
          </ac:spMkLst>
        </pc:spChg>
        <pc:picChg chg="mod modCrop">
          <ac:chgData name="Mitchell Ball" userId="eec85cbd-8a3b-4713-a927-0ef9674b5c24" providerId="ADAL" clId="{A91E0E6E-20B5-4BB8-822F-2D125AB81208}" dt="2021-03-16T15:52:44.693" v="7724" actId="1076"/>
          <ac:picMkLst>
            <pc:docMk/>
            <pc:sldMk cId="2563375814" sldId="520"/>
            <ac:picMk id="5" creationId="{A0A0A3E9-A83F-488C-BDB5-9614F7EAA643}"/>
          </ac:picMkLst>
        </pc:picChg>
      </pc:sldChg>
      <pc:sldChg chg="del">
        <pc:chgData name="Mitchell Ball" userId="eec85cbd-8a3b-4713-a927-0ef9674b5c24" providerId="ADAL" clId="{A91E0E6E-20B5-4BB8-822F-2D125AB81208}" dt="2021-03-13T14:12:57.186" v="1277" actId="47"/>
        <pc:sldMkLst>
          <pc:docMk/>
          <pc:sldMk cId="843364178" sldId="521"/>
        </pc:sldMkLst>
      </pc:sldChg>
      <pc:sldChg chg="addSp modSp mod ord modNotesTx">
        <pc:chgData name="Mitchell Ball" userId="eec85cbd-8a3b-4713-a927-0ef9674b5c24" providerId="ADAL" clId="{A91E0E6E-20B5-4BB8-822F-2D125AB81208}" dt="2021-03-16T15:54:25.768" v="7808" actId="20577"/>
        <pc:sldMkLst>
          <pc:docMk/>
          <pc:sldMk cId="2643738112" sldId="522"/>
        </pc:sldMkLst>
        <pc:spChg chg="add mod">
          <ac:chgData name="Mitchell Ball" userId="eec85cbd-8a3b-4713-a927-0ef9674b5c24" providerId="ADAL" clId="{A91E0E6E-20B5-4BB8-822F-2D125AB81208}" dt="2021-03-16T02:47:26.284" v="7497" actId="20577"/>
          <ac:spMkLst>
            <pc:docMk/>
            <pc:sldMk cId="2643738112" sldId="522"/>
            <ac:spMk id="3" creationId="{577A7F4B-FCF2-42EC-A0AF-84C08F4E5E7C}"/>
          </ac:spMkLst>
        </pc:spChg>
        <pc:spChg chg="add mod">
          <ac:chgData name="Mitchell Ball" userId="eec85cbd-8a3b-4713-a927-0ef9674b5c24" providerId="ADAL" clId="{A91E0E6E-20B5-4BB8-822F-2D125AB81208}" dt="2021-03-16T15:54:25.768" v="7808" actId="20577"/>
          <ac:spMkLst>
            <pc:docMk/>
            <pc:sldMk cId="2643738112" sldId="522"/>
            <ac:spMk id="4" creationId="{7CDB1901-221F-4497-AE3B-F06F70ECE0A7}"/>
          </ac:spMkLst>
        </pc:spChg>
      </pc:sldChg>
      <pc:sldChg chg="addSp modSp del ord">
        <pc:chgData name="Mitchell Ball" userId="eec85cbd-8a3b-4713-a927-0ef9674b5c24" providerId="ADAL" clId="{A91E0E6E-20B5-4BB8-822F-2D125AB81208}" dt="2021-03-16T02:44:12.418" v="7362" actId="47"/>
        <pc:sldMkLst>
          <pc:docMk/>
          <pc:sldMk cId="1888680894" sldId="523"/>
        </pc:sldMkLst>
        <pc:spChg chg="add mod">
          <ac:chgData name="Mitchell Ball" userId="eec85cbd-8a3b-4713-a927-0ef9674b5c24" providerId="ADAL" clId="{A91E0E6E-20B5-4BB8-822F-2D125AB81208}" dt="2021-03-13T21:35:08.961" v="3539"/>
          <ac:spMkLst>
            <pc:docMk/>
            <pc:sldMk cId="1888680894" sldId="523"/>
            <ac:spMk id="3" creationId="{AAEA7E0A-E28B-401C-BC0B-A0C02334C410}"/>
          </ac:spMkLst>
        </pc:spChg>
      </pc:sldChg>
      <pc:sldChg chg="addSp modSp mod ord addCm modCm modNotesTx">
        <pc:chgData name="Mitchell Ball" userId="eec85cbd-8a3b-4713-a927-0ef9674b5c24" providerId="ADAL" clId="{A91E0E6E-20B5-4BB8-822F-2D125AB81208}" dt="2021-03-15T00:35:27.783" v="6643" actId="20577"/>
        <pc:sldMkLst>
          <pc:docMk/>
          <pc:sldMk cId="2089511067" sldId="524"/>
        </pc:sldMkLst>
        <pc:spChg chg="add mod">
          <ac:chgData name="Mitchell Ball" userId="eec85cbd-8a3b-4713-a927-0ef9674b5c24" providerId="ADAL" clId="{A91E0E6E-20B5-4BB8-822F-2D125AB81208}" dt="2021-03-13T21:42:28.109" v="3659" actId="20577"/>
          <ac:spMkLst>
            <pc:docMk/>
            <pc:sldMk cId="2089511067" sldId="524"/>
            <ac:spMk id="3" creationId="{C3791E33-051D-4FA0-B91D-E97309301B31}"/>
          </ac:spMkLst>
        </pc:spChg>
      </pc:sldChg>
      <pc:sldChg chg="addSp delSp modSp mod ord modNotesTx">
        <pc:chgData name="Mitchell Ball" userId="eec85cbd-8a3b-4713-a927-0ef9674b5c24" providerId="ADAL" clId="{A91E0E6E-20B5-4BB8-822F-2D125AB81208}" dt="2021-03-15T00:31:19.344" v="6504" actId="20577"/>
        <pc:sldMkLst>
          <pc:docMk/>
          <pc:sldMk cId="2566737581" sldId="525"/>
        </pc:sldMkLst>
        <pc:spChg chg="add mod">
          <ac:chgData name="Mitchell Ball" userId="eec85cbd-8a3b-4713-a927-0ef9674b5c24" providerId="ADAL" clId="{A91E0E6E-20B5-4BB8-822F-2D125AB81208}" dt="2021-03-13T19:18:05.753" v="2976" actId="20577"/>
          <ac:spMkLst>
            <pc:docMk/>
            <pc:sldMk cId="2566737581" sldId="525"/>
            <ac:spMk id="4" creationId="{F690FC0D-37D4-4D5B-ABD7-D6FC111EF235}"/>
          </ac:spMkLst>
        </pc:spChg>
        <pc:spChg chg="add mod">
          <ac:chgData name="Mitchell Ball" userId="eec85cbd-8a3b-4713-a927-0ef9674b5c24" providerId="ADAL" clId="{A91E0E6E-20B5-4BB8-822F-2D125AB81208}" dt="2021-03-14T20:48:45.670" v="5230" actId="20577"/>
          <ac:spMkLst>
            <pc:docMk/>
            <pc:sldMk cId="2566737581" sldId="525"/>
            <ac:spMk id="6" creationId="{6CB2607E-3D33-4B4C-AEE2-246D11D0AE60}"/>
          </ac:spMkLst>
        </pc:spChg>
        <pc:spChg chg="del mod">
          <ac:chgData name="Mitchell Ball" userId="eec85cbd-8a3b-4713-a927-0ef9674b5c24" providerId="ADAL" clId="{A91E0E6E-20B5-4BB8-822F-2D125AB81208}" dt="2021-03-13T19:17:49.405" v="2954" actId="478"/>
          <ac:spMkLst>
            <pc:docMk/>
            <pc:sldMk cId="2566737581" sldId="525"/>
            <ac:spMk id="7" creationId="{E49203F8-88CB-4D32-B2A6-AE7DFF231E13}"/>
          </ac:spMkLst>
        </pc:spChg>
        <pc:picChg chg="mod modCrop">
          <ac:chgData name="Mitchell Ball" userId="eec85cbd-8a3b-4713-a927-0ef9674b5c24" providerId="ADAL" clId="{A91E0E6E-20B5-4BB8-822F-2D125AB81208}" dt="2021-03-13T19:19:27.085" v="3143" actId="1076"/>
          <ac:picMkLst>
            <pc:docMk/>
            <pc:sldMk cId="2566737581" sldId="525"/>
            <ac:picMk id="5" creationId="{B3BEA69C-11FE-473F-90E2-8C1CED26E5B5}"/>
          </ac:picMkLst>
        </pc:picChg>
      </pc:sldChg>
      <pc:sldChg chg="del">
        <pc:chgData name="Mitchell Ball" userId="eec85cbd-8a3b-4713-a927-0ef9674b5c24" providerId="ADAL" clId="{A91E0E6E-20B5-4BB8-822F-2D125AB81208}" dt="2021-03-13T14:13:00.843" v="1278" actId="47"/>
        <pc:sldMkLst>
          <pc:docMk/>
          <pc:sldMk cId="252377128" sldId="526"/>
        </pc:sldMkLst>
      </pc:sldChg>
      <pc:sldChg chg="addSp modSp mod ord modNotesTx">
        <pc:chgData name="Mitchell Ball" userId="eec85cbd-8a3b-4713-a927-0ef9674b5c24" providerId="ADAL" clId="{A91E0E6E-20B5-4BB8-822F-2D125AB81208}" dt="2021-03-15T00:35:31.713" v="6644" actId="20577"/>
        <pc:sldMkLst>
          <pc:docMk/>
          <pc:sldMk cId="433149490" sldId="527"/>
        </pc:sldMkLst>
        <pc:spChg chg="add mod">
          <ac:chgData name="Mitchell Ball" userId="eec85cbd-8a3b-4713-a927-0ef9674b5c24" providerId="ADAL" clId="{A91E0E6E-20B5-4BB8-822F-2D125AB81208}" dt="2021-03-13T21:43:54.460" v="3723" actId="20577"/>
          <ac:spMkLst>
            <pc:docMk/>
            <pc:sldMk cId="433149490" sldId="527"/>
            <ac:spMk id="3" creationId="{D439DDC7-EB8D-4EB2-ABAA-73A0B357F407}"/>
          </ac:spMkLst>
        </pc:spChg>
        <pc:picChg chg="mod modCrop">
          <ac:chgData name="Mitchell Ball" userId="eec85cbd-8a3b-4713-a927-0ef9674b5c24" providerId="ADAL" clId="{A91E0E6E-20B5-4BB8-822F-2D125AB81208}" dt="2021-03-13T21:44:08.695" v="3727" actId="732"/>
          <ac:picMkLst>
            <pc:docMk/>
            <pc:sldMk cId="433149490" sldId="527"/>
            <ac:picMk id="4" creationId="{30A277E8-EB94-425F-B892-F228B0619F6B}"/>
          </ac:picMkLst>
        </pc:picChg>
      </pc:sldChg>
      <pc:sldChg chg="addSp modSp mod ord modNotesTx">
        <pc:chgData name="Mitchell Ball" userId="eec85cbd-8a3b-4713-a927-0ef9674b5c24" providerId="ADAL" clId="{A91E0E6E-20B5-4BB8-822F-2D125AB81208}" dt="2021-03-14T19:44:03.561" v="4989" actId="20577"/>
        <pc:sldMkLst>
          <pc:docMk/>
          <pc:sldMk cId="255184185" sldId="528"/>
        </pc:sldMkLst>
        <pc:spChg chg="add mod">
          <ac:chgData name="Mitchell Ball" userId="eec85cbd-8a3b-4713-a927-0ef9674b5c24" providerId="ADAL" clId="{A91E0E6E-20B5-4BB8-822F-2D125AB81208}" dt="2021-03-13T18:36:38.247" v="1824" actId="20577"/>
          <ac:spMkLst>
            <pc:docMk/>
            <pc:sldMk cId="255184185" sldId="528"/>
            <ac:spMk id="3" creationId="{A061BB2F-7ED5-4BE2-BEF1-544F970AA4A7}"/>
          </ac:spMkLst>
        </pc:spChg>
        <pc:picChg chg="mod">
          <ac:chgData name="Mitchell Ball" userId="eec85cbd-8a3b-4713-a927-0ef9674b5c24" providerId="ADAL" clId="{A91E0E6E-20B5-4BB8-822F-2D125AB81208}" dt="2021-03-14T19:42:00.691" v="4872" actId="1076"/>
          <ac:picMkLst>
            <pc:docMk/>
            <pc:sldMk cId="255184185" sldId="528"/>
            <ac:picMk id="5" creationId="{1055B3EF-2C8B-400F-A3CC-87585B874AF5}"/>
          </ac:picMkLst>
        </pc:picChg>
      </pc:sldChg>
      <pc:sldChg chg="addSp delSp modSp add del mod ord">
        <pc:chgData name="Mitchell Ball" userId="eec85cbd-8a3b-4713-a927-0ef9674b5c24" providerId="ADAL" clId="{A91E0E6E-20B5-4BB8-822F-2D125AB81208}" dt="2021-03-13T18:02:04.506" v="1772" actId="47"/>
        <pc:sldMkLst>
          <pc:docMk/>
          <pc:sldMk cId="4099928299" sldId="530"/>
        </pc:sldMkLst>
        <pc:spChg chg="add mod">
          <ac:chgData name="Mitchell Ball" userId="eec85cbd-8a3b-4713-a927-0ef9674b5c24" providerId="ADAL" clId="{A91E0E6E-20B5-4BB8-822F-2D125AB81208}" dt="2021-03-13T18:01:34.006" v="1757" actId="21"/>
          <ac:spMkLst>
            <pc:docMk/>
            <pc:sldMk cId="4099928299" sldId="530"/>
            <ac:spMk id="3" creationId="{3F017E8B-BF40-4BB2-882D-15C35B85353F}"/>
          </ac:spMkLst>
        </pc:spChg>
        <pc:picChg chg="del mod">
          <ac:chgData name="Mitchell Ball" userId="eec85cbd-8a3b-4713-a927-0ef9674b5c24" providerId="ADAL" clId="{A91E0E6E-20B5-4BB8-822F-2D125AB81208}" dt="2021-03-13T18:01:34.006" v="1757" actId="21"/>
          <ac:picMkLst>
            <pc:docMk/>
            <pc:sldMk cId="4099928299" sldId="530"/>
            <ac:picMk id="5" creationId="{2D0D5968-B594-40AC-8123-9B903BEA648C}"/>
          </ac:picMkLst>
        </pc:picChg>
      </pc:sldChg>
      <pc:sldChg chg="addSp delSp modSp mod ord addCm modCm modNotesTx">
        <pc:chgData name="Mitchell Ball" userId="eec85cbd-8a3b-4713-a927-0ef9674b5c24" providerId="ADAL" clId="{A91E0E6E-20B5-4BB8-822F-2D125AB81208}" dt="2021-03-16T19:15:39.454" v="8417" actId="14100"/>
        <pc:sldMkLst>
          <pc:docMk/>
          <pc:sldMk cId="2715772752" sldId="532"/>
        </pc:sldMkLst>
        <pc:spChg chg="add mod">
          <ac:chgData name="Mitchell Ball" userId="eec85cbd-8a3b-4713-a927-0ef9674b5c24" providerId="ADAL" clId="{A91E0E6E-20B5-4BB8-822F-2D125AB81208}" dt="2021-03-15T00:30:06.301" v="6502" actId="1076"/>
          <ac:spMkLst>
            <pc:docMk/>
            <pc:sldMk cId="2715772752" sldId="532"/>
            <ac:spMk id="4" creationId="{D0547136-E6FC-4A28-87AD-14CCE018A369}"/>
          </ac:spMkLst>
        </pc:spChg>
        <pc:spChg chg="add mod">
          <ac:chgData name="Mitchell Ball" userId="eec85cbd-8a3b-4713-a927-0ef9674b5c24" providerId="ADAL" clId="{A91E0E6E-20B5-4BB8-822F-2D125AB81208}" dt="2021-03-16T19:15:39.454" v="8417" actId="14100"/>
          <ac:spMkLst>
            <pc:docMk/>
            <pc:sldMk cId="2715772752" sldId="532"/>
            <ac:spMk id="6" creationId="{16F16681-6155-4032-8524-F36B248E0C06}"/>
          </ac:spMkLst>
        </pc:spChg>
        <pc:spChg chg="del">
          <ac:chgData name="Mitchell Ball" userId="eec85cbd-8a3b-4713-a927-0ef9674b5c24" providerId="ADAL" clId="{A91E0E6E-20B5-4BB8-822F-2D125AB81208}" dt="2021-03-13T18:50:15.432" v="2208" actId="478"/>
          <ac:spMkLst>
            <pc:docMk/>
            <pc:sldMk cId="2715772752" sldId="532"/>
            <ac:spMk id="7" creationId="{BF9C64FA-5AE2-4334-9A1E-A7885D8D3509}"/>
          </ac:spMkLst>
        </pc:spChg>
        <pc:picChg chg="mod ord modCrop">
          <ac:chgData name="Mitchell Ball" userId="eec85cbd-8a3b-4713-a927-0ef9674b5c24" providerId="ADAL" clId="{A91E0E6E-20B5-4BB8-822F-2D125AB81208}" dt="2021-03-13T18:51:24.638" v="2277" actId="1076"/>
          <ac:picMkLst>
            <pc:docMk/>
            <pc:sldMk cId="2715772752" sldId="532"/>
            <ac:picMk id="5" creationId="{E5F5FFC9-3E9A-4ECA-A498-E6E5C3430A4E}"/>
          </ac:picMkLst>
        </pc:picChg>
      </pc:sldChg>
      <pc:sldChg chg="addSp delSp modSp mod ord modNotesTx">
        <pc:chgData name="Mitchell Ball" userId="eec85cbd-8a3b-4713-a927-0ef9674b5c24" providerId="ADAL" clId="{A91E0E6E-20B5-4BB8-822F-2D125AB81208}" dt="2021-03-16T19:15:28.433" v="8410" actId="20577"/>
        <pc:sldMkLst>
          <pc:docMk/>
          <pc:sldMk cId="3639337711" sldId="533"/>
        </pc:sldMkLst>
        <pc:spChg chg="add mod">
          <ac:chgData name="Mitchell Ball" userId="eec85cbd-8a3b-4713-a927-0ef9674b5c24" providerId="ADAL" clId="{A91E0E6E-20B5-4BB8-822F-2D125AB81208}" dt="2021-03-16T19:15:28.433" v="8410" actId="20577"/>
          <ac:spMkLst>
            <pc:docMk/>
            <pc:sldMk cId="3639337711" sldId="533"/>
            <ac:spMk id="5" creationId="{939202D2-A3F7-43A1-8C33-EF228930AF3F}"/>
          </ac:spMkLst>
        </pc:spChg>
        <pc:spChg chg="del">
          <ac:chgData name="Mitchell Ball" userId="eec85cbd-8a3b-4713-a927-0ef9674b5c24" providerId="ADAL" clId="{A91E0E6E-20B5-4BB8-822F-2D125AB81208}" dt="2021-03-13T19:16:03.889" v="2905" actId="478"/>
          <ac:spMkLst>
            <pc:docMk/>
            <pc:sldMk cId="3639337711" sldId="533"/>
            <ac:spMk id="7" creationId="{BF9C64FA-5AE2-4334-9A1E-A7885D8D3509}"/>
          </ac:spMkLst>
        </pc:spChg>
        <pc:picChg chg="mod modCrop">
          <ac:chgData name="Mitchell Ball" userId="eec85cbd-8a3b-4713-a927-0ef9674b5c24" providerId="ADAL" clId="{A91E0E6E-20B5-4BB8-822F-2D125AB81208}" dt="2021-03-16T02:55:45.833" v="7674" actId="1076"/>
          <ac:picMkLst>
            <pc:docMk/>
            <pc:sldMk cId="3639337711" sldId="533"/>
            <ac:picMk id="4" creationId="{172FAA4B-E75F-4F7A-A433-76B6091C6C84}"/>
          </ac:picMkLst>
        </pc:picChg>
      </pc:sldChg>
      <pc:sldChg chg="addSp delSp modSp mod ord modNotesTx">
        <pc:chgData name="Mitchell Ball" userId="eec85cbd-8a3b-4713-a927-0ef9674b5c24" providerId="ADAL" clId="{A91E0E6E-20B5-4BB8-822F-2D125AB81208}" dt="2021-03-15T00:32:42.473" v="6518" actId="20577"/>
        <pc:sldMkLst>
          <pc:docMk/>
          <pc:sldMk cId="3075014474" sldId="534"/>
        </pc:sldMkLst>
        <pc:spChg chg="del">
          <ac:chgData name="Mitchell Ball" userId="eec85cbd-8a3b-4713-a927-0ef9674b5c24" providerId="ADAL" clId="{A91E0E6E-20B5-4BB8-822F-2D125AB81208}" dt="2021-03-13T18:34:54.029" v="1774" actId="478"/>
          <ac:spMkLst>
            <pc:docMk/>
            <pc:sldMk cId="3075014474" sldId="534"/>
            <ac:spMk id="6" creationId="{CE1C92B9-A38E-45A8-8023-745CFF3FFE36}"/>
          </ac:spMkLst>
        </pc:spChg>
        <pc:spChg chg="add mod">
          <ac:chgData name="Mitchell Ball" userId="eec85cbd-8a3b-4713-a927-0ef9674b5c24" providerId="ADAL" clId="{A91E0E6E-20B5-4BB8-822F-2D125AB81208}" dt="2021-03-13T18:35:12.105" v="1799" actId="14100"/>
          <ac:spMkLst>
            <pc:docMk/>
            <pc:sldMk cId="3075014474" sldId="534"/>
            <ac:spMk id="9" creationId="{C77D47DB-BE59-4588-937A-A5FC91CF8E9B}"/>
          </ac:spMkLst>
        </pc:spChg>
        <pc:spChg chg="add mod">
          <ac:chgData name="Mitchell Ball" userId="eec85cbd-8a3b-4713-a927-0ef9674b5c24" providerId="ADAL" clId="{A91E0E6E-20B5-4BB8-822F-2D125AB81208}" dt="2021-03-14T19:00:27.102" v="4499" actId="20577"/>
          <ac:spMkLst>
            <pc:docMk/>
            <pc:sldMk cId="3075014474" sldId="534"/>
            <ac:spMk id="10" creationId="{99BCD798-0F69-4399-A267-ECDB946CD835}"/>
          </ac:spMkLst>
        </pc:spChg>
        <pc:picChg chg="add del">
          <ac:chgData name="Mitchell Ball" userId="eec85cbd-8a3b-4713-a927-0ef9674b5c24" providerId="ADAL" clId="{A91E0E6E-20B5-4BB8-822F-2D125AB81208}" dt="2021-03-14T18:56:58.343" v="4363" actId="22"/>
          <ac:picMkLst>
            <pc:docMk/>
            <pc:sldMk cId="3075014474" sldId="534"/>
            <ac:picMk id="3" creationId="{434F2188-B1A5-4036-B100-BB68318FF3A6}"/>
          </ac:picMkLst>
        </pc:picChg>
        <pc:picChg chg="mod">
          <ac:chgData name="Mitchell Ball" userId="eec85cbd-8a3b-4713-a927-0ef9674b5c24" providerId="ADAL" clId="{A91E0E6E-20B5-4BB8-822F-2D125AB81208}" dt="2021-03-14T18:57:21.606" v="4369" actId="1076"/>
          <ac:picMkLst>
            <pc:docMk/>
            <pc:sldMk cId="3075014474" sldId="534"/>
            <ac:picMk id="4" creationId="{9A1DDE0B-D846-46C6-9F9F-10E587CA927E}"/>
          </ac:picMkLst>
        </pc:picChg>
        <pc:picChg chg="add del">
          <ac:chgData name="Mitchell Ball" userId="eec85cbd-8a3b-4713-a927-0ef9674b5c24" providerId="ADAL" clId="{A91E0E6E-20B5-4BB8-822F-2D125AB81208}" dt="2021-03-14T18:57:02.332" v="4365" actId="22"/>
          <ac:picMkLst>
            <pc:docMk/>
            <pc:sldMk cId="3075014474" sldId="534"/>
            <ac:picMk id="6" creationId="{BC09FF47-B475-4190-9EB1-70E41CE3C8CE}"/>
          </ac:picMkLst>
        </pc:picChg>
      </pc:sldChg>
      <pc:sldChg chg="modSp del mod ord">
        <pc:chgData name="Mitchell Ball" userId="eec85cbd-8a3b-4713-a927-0ef9674b5c24" providerId="ADAL" clId="{A91E0E6E-20B5-4BB8-822F-2D125AB81208}" dt="2021-03-13T19:15:51.292" v="2903" actId="47"/>
        <pc:sldMkLst>
          <pc:docMk/>
          <pc:sldMk cId="801863284" sldId="535"/>
        </pc:sldMkLst>
        <pc:picChg chg="mod">
          <ac:chgData name="Mitchell Ball" userId="eec85cbd-8a3b-4713-a927-0ef9674b5c24" providerId="ADAL" clId="{A91E0E6E-20B5-4BB8-822F-2D125AB81208}" dt="2021-03-13T19:15:10.596" v="2900" actId="1076"/>
          <ac:picMkLst>
            <pc:docMk/>
            <pc:sldMk cId="801863284" sldId="535"/>
            <ac:picMk id="4" creationId="{7E69CF1B-F257-4693-902E-4BD2F36EAA46}"/>
          </ac:picMkLst>
        </pc:picChg>
      </pc:sldChg>
      <pc:sldChg chg="modSp add mod ord">
        <pc:chgData name="Mitchell Ball" userId="eec85cbd-8a3b-4713-a927-0ef9674b5c24" providerId="ADAL" clId="{A91E0E6E-20B5-4BB8-822F-2D125AB81208}" dt="2021-03-13T00:20:31.774" v="37"/>
        <pc:sldMkLst>
          <pc:docMk/>
          <pc:sldMk cId="3597494720" sldId="536"/>
        </pc:sldMkLst>
        <pc:spChg chg="mod">
          <ac:chgData name="Mitchell Ball" userId="eec85cbd-8a3b-4713-a927-0ef9674b5c24" providerId="ADAL" clId="{A91E0E6E-20B5-4BB8-822F-2D125AB81208}" dt="2021-03-13T00:19:20.396" v="35" actId="1076"/>
          <ac:spMkLst>
            <pc:docMk/>
            <pc:sldMk cId="3597494720" sldId="536"/>
            <ac:spMk id="5" creationId="{7BB6BC0D-2D7A-420F-80C0-00D7515C1AA5}"/>
          </ac:spMkLst>
        </pc:spChg>
      </pc:sldChg>
      <pc:sldChg chg="new del">
        <pc:chgData name="Mitchell Ball" userId="eec85cbd-8a3b-4713-a927-0ef9674b5c24" providerId="ADAL" clId="{A91E0E6E-20B5-4BB8-822F-2D125AB81208}" dt="2021-03-13T00:38:41.147" v="81" actId="47"/>
        <pc:sldMkLst>
          <pc:docMk/>
          <pc:sldMk cId="805823553" sldId="537"/>
        </pc:sldMkLst>
      </pc:sldChg>
      <pc:sldChg chg="modSp add del mod addCm modCm modNotesTx">
        <pc:chgData name="Mitchell Ball" userId="eec85cbd-8a3b-4713-a927-0ef9674b5c24" providerId="ADAL" clId="{A91E0E6E-20B5-4BB8-822F-2D125AB81208}" dt="2021-03-16T16:06:52.753" v="8231" actId="2696"/>
        <pc:sldMkLst>
          <pc:docMk/>
          <pc:sldMk cId="3793302799" sldId="538"/>
        </pc:sldMkLst>
        <pc:spChg chg="mod">
          <ac:chgData name="Mitchell Ball" userId="eec85cbd-8a3b-4713-a927-0ef9674b5c24" providerId="ADAL" clId="{A91E0E6E-20B5-4BB8-822F-2D125AB81208}" dt="2021-03-16T02:41:01.528" v="7289" actId="20577"/>
          <ac:spMkLst>
            <pc:docMk/>
            <pc:sldMk cId="3793302799" sldId="538"/>
            <ac:spMk id="4" creationId="{64BEE5EC-D588-4841-940F-05C12D7B6267}"/>
          </ac:spMkLst>
        </pc:spChg>
        <pc:spChg chg="mod">
          <ac:chgData name="Mitchell Ball" userId="eec85cbd-8a3b-4713-a927-0ef9674b5c24" providerId="ADAL" clId="{A91E0E6E-20B5-4BB8-822F-2D125AB81208}" dt="2021-03-13T00:39:07.160" v="137" actId="20577"/>
          <ac:spMkLst>
            <pc:docMk/>
            <pc:sldMk cId="3793302799" sldId="538"/>
            <ac:spMk id="6" creationId="{0631754C-C238-4CB7-845C-1E307D43E467}"/>
          </ac:spMkLst>
        </pc:spChg>
      </pc:sldChg>
      <pc:sldChg chg="addSp delSp modSp add mod modNotesTx">
        <pc:chgData name="Mitchell Ball" userId="eec85cbd-8a3b-4713-a927-0ef9674b5c24" providerId="ADAL" clId="{A91E0E6E-20B5-4BB8-822F-2D125AB81208}" dt="2021-03-14T18:55:40.462" v="4361" actId="20577"/>
        <pc:sldMkLst>
          <pc:docMk/>
          <pc:sldMk cId="879712145" sldId="539"/>
        </pc:sldMkLst>
        <pc:spChg chg="add mod">
          <ac:chgData name="Mitchell Ball" userId="eec85cbd-8a3b-4713-a927-0ef9674b5c24" providerId="ADAL" clId="{A91E0E6E-20B5-4BB8-822F-2D125AB81208}" dt="2021-03-13T18:01:55.166" v="1769" actId="20577"/>
          <ac:spMkLst>
            <pc:docMk/>
            <pc:sldMk cId="879712145" sldId="539"/>
            <ac:spMk id="5" creationId="{82324E10-3D7A-4F06-B60E-4A7A5F285D07}"/>
          </ac:spMkLst>
        </pc:spChg>
        <pc:spChg chg="mod">
          <ac:chgData name="Mitchell Ball" userId="eec85cbd-8a3b-4713-a927-0ef9674b5c24" providerId="ADAL" clId="{A91E0E6E-20B5-4BB8-822F-2D125AB81208}" dt="2021-03-13T01:27:38.129" v="554" actId="403"/>
          <ac:spMkLst>
            <pc:docMk/>
            <pc:sldMk cId="879712145" sldId="539"/>
            <ac:spMk id="9" creationId="{5D398F93-BFAD-4C63-8705-C33CED825977}"/>
          </ac:spMkLst>
        </pc:spChg>
        <pc:spChg chg="del">
          <ac:chgData name="Mitchell Ball" userId="eec85cbd-8a3b-4713-a927-0ef9674b5c24" providerId="ADAL" clId="{A91E0E6E-20B5-4BB8-822F-2D125AB81208}" dt="2021-03-13T01:12:18.050" v="139" actId="478"/>
          <ac:spMkLst>
            <pc:docMk/>
            <pc:sldMk cId="879712145" sldId="539"/>
            <ac:spMk id="10" creationId="{4975CF4F-A1B9-4DF1-B1E8-757EBB0275FF}"/>
          </ac:spMkLst>
        </pc:spChg>
        <pc:picChg chg="add del mod">
          <ac:chgData name="Mitchell Ball" userId="eec85cbd-8a3b-4713-a927-0ef9674b5c24" providerId="ADAL" clId="{A91E0E6E-20B5-4BB8-822F-2D125AB81208}" dt="2021-03-13T18:01:29.368" v="1756" actId="478"/>
          <ac:picMkLst>
            <pc:docMk/>
            <pc:sldMk cId="879712145" sldId="539"/>
            <ac:picMk id="4" creationId="{3DF6B859-0185-4607-A9EB-A5F7E66D094A}"/>
          </ac:picMkLst>
        </pc:picChg>
        <pc:picChg chg="add mod">
          <ac:chgData name="Mitchell Ball" userId="eec85cbd-8a3b-4713-a927-0ef9674b5c24" providerId="ADAL" clId="{A91E0E6E-20B5-4BB8-822F-2D125AB81208}" dt="2021-03-13T18:01:40.966" v="1759" actId="1076"/>
          <ac:picMkLst>
            <pc:docMk/>
            <pc:sldMk cId="879712145" sldId="539"/>
            <ac:picMk id="6" creationId="{E5130A50-3484-4B30-ABEF-3EF22165705C}"/>
          </ac:picMkLst>
        </pc:picChg>
      </pc:sldChg>
      <pc:sldChg chg="modSp add mod">
        <pc:chgData name="Mitchell Ball" userId="eec85cbd-8a3b-4713-a927-0ef9674b5c24" providerId="ADAL" clId="{A91E0E6E-20B5-4BB8-822F-2D125AB81208}" dt="2021-03-13T01:40:10.398" v="926" actId="20577"/>
        <pc:sldMkLst>
          <pc:docMk/>
          <pc:sldMk cId="1580345619" sldId="540"/>
        </pc:sldMkLst>
        <pc:spChg chg="mod">
          <ac:chgData name="Mitchell Ball" userId="eec85cbd-8a3b-4713-a927-0ef9674b5c24" providerId="ADAL" clId="{A91E0E6E-20B5-4BB8-822F-2D125AB81208}" dt="2021-03-13T01:40:10.398" v="926" actId="20577"/>
          <ac:spMkLst>
            <pc:docMk/>
            <pc:sldMk cId="1580345619" sldId="540"/>
            <ac:spMk id="2" creationId="{00000000-0000-0000-0000-000000000000}"/>
          </ac:spMkLst>
        </pc:spChg>
      </pc:sldChg>
      <pc:sldChg chg="modSp add mod modNotesTx">
        <pc:chgData name="Mitchell Ball" userId="eec85cbd-8a3b-4713-a927-0ef9674b5c24" providerId="ADAL" clId="{A91E0E6E-20B5-4BB8-822F-2D125AB81208}" dt="2021-03-16T17:19:29.243" v="8405" actId="20577"/>
        <pc:sldMkLst>
          <pc:docMk/>
          <pc:sldMk cId="205824132" sldId="541"/>
        </pc:sldMkLst>
        <pc:spChg chg="mod">
          <ac:chgData name="Mitchell Ball" userId="eec85cbd-8a3b-4713-a927-0ef9674b5c24" providerId="ADAL" clId="{A91E0E6E-20B5-4BB8-822F-2D125AB81208}" dt="2021-03-13T01:40:18.510" v="937" actId="20577"/>
          <ac:spMkLst>
            <pc:docMk/>
            <pc:sldMk cId="205824132" sldId="541"/>
            <ac:spMk id="2" creationId="{00000000-0000-0000-0000-000000000000}"/>
          </ac:spMkLst>
        </pc:spChg>
        <pc:spChg chg="mod">
          <ac:chgData name="Mitchell Ball" userId="eec85cbd-8a3b-4713-a927-0ef9674b5c24" providerId="ADAL" clId="{A91E0E6E-20B5-4BB8-822F-2D125AB81208}" dt="2021-03-16T17:19:29.243" v="8405" actId="20577"/>
          <ac:spMkLst>
            <pc:docMk/>
            <pc:sldMk cId="205824132" sldId="541"/>
            <ac:spMk id="3" creationId="{A881B474-88B3-46DD-B077-40C83400CCE4}"/>
          </ac:spMkLst>
        </pc:spChg>
      </pc:sldChg>
      <pc:sldChg chg="modSp add mod">
        <pc:chgData name="Mitchell Ball" userId="eec85cbd-8a3b-4713-a927-0ef9674b5c24" providerId="ADAL" clId="{A91E0E6E-20B5-4BB8-822F-2D125AB81208}" dt="2021-03-13T01:44:03.669" v="1137" actId="27636"/>
        <pc:sldMkLst>
          <pc:docMk/>
          <pc:sldMk cId="2099880289" sldId="542"/>
        </pc:sldMkLst>
        <pc:spChg chg="mod">
          <ac:chgData name="Mitchell Ball" userId="eec85cbd-8a3b-4713-a927-0ef9674b5c24" providerId="ADAL" clId="{A91E0E6E-20B5-4BB8-822F-2D125AB81208}" dt="2021-03-13T01:44:03.669" v="1137" actId="27636"/>
          <ac:spMkLst>
            <pc:docMk/>
            <pc:sldMk cId="2099880289" sldId="542"/>
            <ac:spMk id="5" creationId="{7BB6BC0D-2D7A-420F-80C0-00D7515C1AA5}"/>
          </ac:spMkLst>
        </pc:spChg>
      </pc:sldChg>
      <pc:sldChg chg="modSp add mod">
        <pc:chgData name="Mitchell Ball" userId="eec85cbd-8a3b-4713-a927-0ef9674b5c24" providerId="ADAL" clId="{A91E0E6E-20B5-4BB8-822F-2D125AB81208}" dt="2021-03-13T01:44:56.357" v="1172" actId="27636"/>
        <pc:sldMkLst>
          <pc:docMk/>
          <pc:sldMk cId="3835470665" sldId="543"/>
        </pc:sldMkLst>
        <pc:spChg chg="mod">
          <ac:chgData name="Mitchell Ball" userId="eec85cbd-8a3b-4713-a927-0ef9674b5c24" providerId="ADAL" clId="{A91E0E6E-20B5-4BB8-822F-2D125AB81208}" dt="2021-03-13T01:44:56.357" v="1172" actId="27636"/>
          <ac:spMkLst>
            <pc:docMk/>
            <pc:sldMk cId="3835470665" sldId="543"/>
            <ac:spMk id="5" creationId="{7BB6BC0D-2D7A-420F-80C0-00D7515C1AA5}"/>
          </ac:spMkLst>
        </pc:spChg>
      </pc:sldChg>
      <pc:sldChg chg="modSp add mod modNotesTx">
        <pc:chgData name="Mitchell Ball" userId="eec85cbd-8a3b-4713-a927-0ef9674b5c24" providerId="ADAL" clId="{A91E0E6E-20B5-4BB8-822F-2D125AB81208}" dt="2021-03-16T02:23:04.115" v="6718" actId="20577"/>
        <pc:sldMkLst>
          <pc:docMk/>
          <pc:sldMk cId="161497093" sldId="544"/>
        </pc:sldMkLst>
        <pc:spChg chg="mod">
          <ac:chgData name="Mitchell Ball" userId="eec85cbd-8a3b-4713-a927-0ef9674b5c24" providerId="ADAL" clId="{A91E0E6E-20B5-4BB8-822F-2D125AB81208}" dt="2021-03-16T02:23:04.115" v="6718" actId="20577"/>
          <ac:spMkLst>
            <pc:docMk/>
            <pc:sldMk cId="161497093" sldId="544"/>
            <ac:spMk id="4" creationId="{64BEE5EC-D588-4841-940F-05C12D7B6267}"/>
          </ac:spMkLst>
        </pc:spChg>
        <pc:spChg chg="mod">
          <ac:chgData name="Mitchell Ball" userId="eec85cbd-8a3b-4713-a927-0ef9674b5c24" providerId="ADAL" clId="{A91E0E6E-20B5-4BB8-822F-2D125AB81208}" dt="2021-03-13T01:45:37.462" v="1186" actId="20577"/>
          <ac:spMkLst>
            <pc:docMk/>
            <pc:sldMk cId="161497093" sldId="544"/>
            <ac:spMk id="6" creationId="{0631754C-C238-4CB7-845C-1E307D43E467}"/>
          </ac:spMkLst>
        </pc:spChg>
      </pc:sldChg>
      <pc:sldChg chg="modSp add mod modNotesTx">
        <pc:chgData name="Mitchell Ball" userId="eec85cbd-8a3b-4713-a927-0ef9674b5c24" providerId="ADAL" clId="{A91E0E6E-20B5-4BB8-822F-2D125AB81208}" dt="2021-03-16T02:25:14.159" v="6757" actId="27636"/>
        <pc:sldMkLst>
          <pc:docMk/>
          <pc:sldMk cId="626334173" sldId="545"/>
        </pc:sldMkLst>
        <pc:spChg chg="mod">
          <ac:chgData name="Mitchell Ball" userId="eec85cbd-8a3b-4713-a927-0ef9674b5c24" providerId="ADAL" clId="{A91E0E6E-20B5-4BB8-822F-2D125AB81208}" dt="2021-03-16T02:25:14.159" v="6757" actId="27636"/>
          <ac:spMkLst>
            <pc:docMk/>
            <pc:sldMk cId="626334173" sldId="545"/>
            <ac:spMk id="4" creationId="{64BEE5EC-D588-4841-940F-05C12D7B6267}"/>
          </ac:spMkLst>
        </pc:spChg>
        <pc:spChg chg="mod">
          <ac:chgData name="Mitchell Ball" userId="eec85cbd-8a3b-4713-a927-0ef9674b5c24" providerId="ADAL" clId="{A91E0E6E-20B5-4BB8-822F-2D125AB81208}" dt="2021-03-13T01:45:51.879" v="1195" actId="20577"/>
          <ac:spMkLst>
            <pc:docMk/>
            <pc:sldMk cId="626334173" sldId="545"/>
            <ac:spMk id="6" creationId="{0631754C-C238-4CB7-845C-1E307D43E467}"/>
          </ac:spMkLst>
        </pc:spChg>
      </pc:sldChg>
      <pc:sldChg chg="addSp modSp add">
        <pc:chgData name="Mitchell Ball" userId="eec85cbd-8a3b-4713-a927-0ef9674b5c24" providerId="ADAL" clId="{A91E0E6E-20B5-4BB8-822F-2D125AB81208}" dt="2021-03-13T21:34:56.793" v="3536"/>
        <pc:sldMkLst>
          <pc:docMk/>
          <pc:sldMk cId="370178223" sldId="546"/>
        </pc:sldMkLst>
        <pc:spChg chg="add mod">
          <ac:chgData name="Mitchell Ball" userId="eec85cbd-8a3b-4713-a927-0ef9674b5c24" providerId="ADAL" clId="{A91E0E6E-20B5-4BB8-822F-2D125AB81208}" dt="2021-03-13T21:34:56.793" v="3536"/>
          <ac:spMkLst>
            <pc:docMk/>
            <pc:sldMk cId="370178223" sldId="546"/>
            <ac:spMk id="3" creationId="{49F593D9-BBD3-4925-B5D2-A8F34A9ED402}"/>
          </ac:spMkLst>
        </pc:spChg>
      </pc:sldChg>
      <pc:sldChg chg="new del">
        <pc:chgData name="Mitchell Ball" userId="eec85cbd-8a3b-4713-a927-0ef9674b5c24" providerId="ADAL" clId="{A91E0E6E-20B5-4BB8-822F-2D125AB81208}" dt="2021-03-13T18:52:43.634" v="2283" actId="47"/>
        <pc:sldMkLst>
          <pc:docMk/>
          <pc:sldMk cId="2024208543" sldId="547"/>
        </pc:sldMkLst>
      </pc:sldChg>
      <pc:sldChg chg="modSp add mod addCm modCm">
        <pc:chgData name="Mitchell Ball" userId="eec85cbd-8a3b-4713-a927-0ef9674b5c24" providerId="ADAL" clId="{A91E0E6E-20B5-4BB8-822F-2D125AB81208}" dt="2021-03-13T18:58:12.409" v="2869"/>
        <pc:sldMkLst>
          <pc:docMk/>
          <pc:sldMk cId="4039576891" sldId="548"/>
        </pc:sldMkLst>
        <pc:spChg chg="mod">
          <ac:chgData name="Mitchell Ball" userId="eec85cbd-8a3b-4713-a927-0ef9674b5c24" providerId="ADAL" clId="{A91E0E6E-20B5-4BB8-822F-2D125AB81208}" dt="2021-03-13T18:52:53.308" v="2299" actId="20577"/>
          <ac:spMkLst>
            <pc:docMk/>
            <pc:sldMk cId="4039576891" sldId="548"/>
            <ac:spMk id="9" creationId="{5D398F93-BFAD-4C63-8705-C33CED825977}"/>
          </ac:spMkLst>
        </pc:spChg>
        <pc:spChg chg="mod">
          <ac:chgData name="Mitchell Ball" userId="eec85cbd-8a3b-4713-a927-0ef9674b5c24" providerId="ADAL" clId="{A91E0E6E-20B5-4BB8-822F-2D125AB81208}" dt="2021-03-13T18:55:45.770" v="2865" actId="20577"/>
          <ac:spMkLst>
            <pc:docMk/>
            <pc:sldMk cId="4039576891" sldId="548"/>
            <ac:spMk id="10" creationId="{4975CF4F-A1B9-4DF1-B1E8-757EBB0275FF}"/>
          </ac:spMkLst>
        </pc:spChg>
      </pc:sldChg>
      <pc:sldChg chg="delSp modSp add mod">
        <pc:chgData name="Mitchell Ball" userId="eec85cbd-8a3b-4713-a927-0ef9674b5c24" providerId="ADAL" clId="{A91E0E6E-20B5-4BB8-822F-2D125AB81208}" dt="2021-03-13T21:27:21.456" v="3266" actId="255"/>
        <pc:sldMkLst>
          <pc:docMk/>
          <pc:sldMk cId="447815018" sldId="549"/>
        </pc:sldMkLst>
        <pc:spChg chg="mod">
          <ac:chgData name="Mitchell Ball" userId="eec85cbd-8a3b-4713-a927-0ef9674b5c24" providerId="ADAL" clId="{A91E0E6E-20B5-4BB8-822F-2D125AB81208}" dt="2021-03-13T21:26:03.766" v="3174" actId="20577"/>
          <ac:spMkLst>
            <pc:docMk/>
            <pc:sldMk cId="447815018" sldId="549"/>
            <ac:spMk id="2" creationId="{00000000-0000-0000-0000-000000000000}"/>
          </ac:spMkLst>
        </pc:spChg>
        <pc:spChg chg="mod">
          <ac:chgData name="Mitchell Ball" userId="eec85cbd-8a3b-4713-a927-0ef9674b5c24" providerId="ADAL" clId="{A91E0E6E-20B5-4BB8-822F-2D125AB81208}" dt="2021-03-13T21:27:21.456" v="3266" actId="255"/>
          <ac:spMkLst>
            <pc:docMk/>
            <pc:sldMk cId="447815018" sldId="549"/>
            <ac:spMk id="3" creationId="{868709C9-559A-4CC9-9072-3F925F59E179}"/>
          </ac:spMkLst>
        </pc:spChg>
        <pc:picChg chg="del">
          <ac:chgData name="Mitchell Ball" userId="eec85cbd-8a3b-4713-a927-0ef9674b5c24" providerId="ADAL" clId="{A91E0E6E-20B5-4BB8-822F-2D125AB81208}" dt="2021-03-13T21:26:52.509" v="3265" actId="478"/>
          <ac:picMkLst>
            <pc:docMk/>
            <pc:sldMk cId="447815018" sldId="549"/>
            <ac:picMk id="10" creationId="{725B654F-1303-445C-BFE7-F683CE4FC66A}"/>
          </ac:picMkLst>
        </pc:picChg>
      </pc:sldChg>
      <pc:sldChg chg="modSp add mod">
        <pc:chgData name="Mitchell Ball" userId="eec85cbd-8a3b-4713-a927-0ef9674b5c24" providerId="ADAL" clId="{A91E0E6E-20B5-4BB8-822F-2D125AB81208}" dt="2021-03-15T00:29:23.086" v="6495" actId="404"/>
        <pc:sldMkLst>
          <pc:docMk/>
          <pc:sldMk cId="2986046193" sldId="550"/>
        </pc:sldMkLst>
        <pc:spChg chg="mod">
          <ac:chgData name="Mitchell Ball" userId="eec85cbd-8a3b-4713-a927-0ef9674b5c24" providerId="ADAL" clId="{A91E0E6E-20B5-4BB8-822F-2D125AB81208}" dt="2021-03-15T00:29:23.086" v="6495" actId="404"/>
          <ac:spMkLst>
            <pc:docMk/>
            <pc:sldMk cId="2986046193" sldId="550"/>
            <ac:spMk id="5" creationId="{7BB6BC0D-2D7A-420F-80C0-00D7515C1AA5}"/>
          </ac:spMkLst>
        </pc:spChg>
      </pc:sldChg>
      <pc:sldChg chg="modSp add mod modNotesTx">
        <pc:chgData name="Mitchell Ball" userId="eec85cbd-8a3b-4713-a927-0ef9674b5c24" providerId="ADAL" clId="{A91E0E6E-20B5-4BB8-822F-2D125AB81208}" dt="2021-03-16T19:19:15.077" v="8432" actId="20577"/>
        <pc:sldMkLst>
          <pc:docMk/>
          <pc:sldMk cId="3194059772" sldId="551"/>
        </pc:sldMkLst>
        <pc:spChg chg="mod">
          <ac:chgData name="Mitchell Ball" userId="eec85cbd-8a3b-4713-a927-0ef9674b5c24" providerId="ADAL" clId="{A91E0E6E-20B5-4BB8-822F-2D125AB81208}" dt="2021-03-13T21:50:04.305" v="4001" actId="20577"/>
          <ac:spMkLst>
            <pc:docMk/>
            <pc:sldMk cId="3194059772" sldId="551"/>
            <ac:spMk id="3" creationId="{28CE4C25-D1E0-48D9-AE25-02CB0377C135}"/>
          </ac:spMkLst>
        </pc:spChg>
        <pc:spChg chg="mod">
          <ac:chgData name="Mitchell Ball" userId="eec85cbd-8a3b-4713-a927-0ef9674b5c24" providerId="ADAL" clId="{A91E0E6E-20B5-4BB8-822F-2D125AB81208}" dt="2021-03-14T20:51:34.885" v="5292" actId="20577"/>
          <ac:spMkLst>
            <pc:docMk/>
            <pc:sldMk cId="3194059772" sldId="551"/>
            <ac:spMk id="4" creationId="{E5CA664A-8960-4F7C-B37C-27CED1755EE9}"/>
          </ac:spMkLst>
        </pc:spChg>
        <pc:spChg chg="mod">
          <ac:chgData name="Mitchell Ball" userId="eec85cbd-8a3b-4713-a927-0ef9674b5c24" providerId="ADAL" clId="{A91E0E6E-20B5-4BB8-822F-2D125AB81208}" dt="2021-03-16T19:16:25.210" v="8426" actId="20577"/>
          <ac:spMkLst>
            <pc:docMk/>
            <pc:sldMk cId="3194059772" sldId="551"/>
            <ac:spMk id="5" creationId="{69834C98-FADB-4DEE-AF40-FE18ED61850B}"/>
          </ac:spMkLst>
        </pc:spChg>
        <pc:spChg chg="mod">
          <ac:chgData name="Mitchell Ball" userId="eec85cbd-8a3b-4713-a927-0ef9674b5c24" providerId="ADAL" clId="{A91E0E6E-20B5-4BB8-822F-2D125AB81208}" dt="2021-03-16T19:19:15.077" v="8432" actId="20577"/>
          <ac:spMkLst>
            <pc:docMk/>
            <pc:sldMk cId="3194059772" sldId="551"/>
            <ac:spMk id="6" creationId="{BFC597A5-5330-4743-B569-1ECC65AB507E}"/>
          </ac:spMkLst>
        </pc:spChg>
      </pc:sldChg>
      <pc:sldChg chg="modSp mod modNotesTx">
        <pc:chgData name="Mitchell Ball" userId="eec85cbd-8a3b-4713-a927-0ef9674b5c24" providerId="ADAL" clId="{A91E0E6E-20B5-4BB8-822F-2D125AB81208}" dt="2021-03-16T02:53:50.709" v="7673" actId="14100"/>
        <pc:sldMkLst>
          <pc:docMk/>
          <pc:sldMk cId="3473101016" sldId="552"/>
        </pc:sldMkLst>
        <pc:spChg chg="mod">
          <ac:chgData name="Mitchell Ball" userId="eec85cbd-8a3b-4713-a927-0ef9674b5c24" providerId="ADAL" clId="{A91E0E6E-20B5-4BB8-822F-2D125AB81208}" dt="2021-03-16T02:44:46.333" v="7409" actId="27636"/>
          <ac:spMkLst>
            <pc:docMk/>
            <pc:sldMk cId="3473101016" sldId="552"/>
            <ac:spMk id="3" creationId="{AAEA7E0A-E28B-401C-BC0B-A0C02334C410}"/>
          </ac:spMkLst>
        </pc:spChg>
        <pc:spChg chg="mod">
          <ac:chgData name="Mitchell Ball" userId="eec85cbd-8a3b-4713-a927-0ef9674b5c24" providerId="ADAL" clId="{A91E0E6E-20B5-4BB8-822F-2D125AB81208}" dt="2021-03-16T02:53:50.709" v="7673" actId="14100"/>
          <ac:spMkLst>
            <pc:docMk/>
            <pc:sldMk cId="3473101016" sldId="552"/>
            <ac:spMk id="9" creationId="{7280176F-3322-4468-B37E-19C26859E65A}"/>
          </ac:spMkLst>
        </pc:spChg>
        <pc:picChg chg="mod modCrop">
          <ac:chgData name="Mitchell Ball" userId="eec85cbd-8a3b-4713-a927-0ef9674b5c24" providerId="ADAL" clId="{A91E0E6E-20B5-4BB8-822F-2D125AB81208}" dt="2021-03-16T02:53:41.362" v="7671" actId="732"/>
          <ac:picMkLst>
            <pc:docMk/>
            <pc:sldMk cId="3473101016" sldId="552"/>
            <ac:picMk id="6" creationId="{99DC2B39-D9E2-4522-8C34-3CAE2ADF7EF2}"/>
          </ac:picMkLst>
        </pc:picChg>
      </pc:sldChg>
      <pc:sldChg chg="addSp modSp mod modNotesTx">
        <pc:chgData name="Mitchell Ball" userId="eec85cbd-8a3b-4713-a927-0ef9674b5c24" providerId="ADAL" clId="{A91E0E6E-20B5-4BB8-822F-2D125AB81208}" dt="2021-03-16T15:55:28.889" v="7899" actId="1076"/>
        <pc:sldMkLst>
          <pc:docMk/>
          <pc:sldMk cId="907092846" sldId="553"/>
        </pc:sldMkLst>
        <pc:spChg chg="mod">
          <ac:chgData name="Mitchell Ball" userId="eec85cbd-8a3b-4713-a927-0ef9674b5c24" providerId="ADAL" clId="{A91E0E6E-20B5-4BB8-822F-2D125AB81208}" dt="2021-03-16T02:46:05.087" v="7467" actId="20577"/>
          <ac:spMkLst>
            <pc:docMk/>
            <pc:sldMk cId="907092846" sldId="553"/>
            <ac:spMk id="3" creationId="{AAEA7E0A-E28B-401C-BC0B-A0C02334C410}"/>
          </ac:spMkLst>
        </pc:spChg>
        <pc:spChg chg="add mod">
          <ac:chgData name="Mitchell Ball" userId="eec85cbd-8a3b-4713-a927-0ef9674b5c24" providerId="ADAL" clId="{A91E0E6E-20B5-4BB8-822F-2D125AB81208}" dt="2021-03-16T15:55:28.889" v="7899" actId="1076"/>
          <ac:spMkLst>
            <pc:docMk/>
            <pc:sldMk cId="907092846" sldId="553"/>
            <ac:spMk id="6" creationId="{45459D77-71B9-47C1-8D99-A7C69DA36CED}"/>
          </ac:spMkLst>
        </pc:spChg>
        <pc:picChg chg="mod">
          <ac:chgData name="Mitchell Ball" userId="eec85cbd-8a3b-4713-a927-0ef9674b5c24" providerId="ADAL" clId="{A91E0E6E-20B5-4BB8-822F-2D125AB81208}" dt="2021-03-16T02:46:14.638" v="7468" actId="1076"/>
          <ac:picMkLst>
            <pc:docMk/>
            <pc:sldMk cId="907092846" sldId="553"/>
            <ac:picMk id="5" creationId="{84C3DBD1-CCFE-41CA-A590-237E04738CEF}"/>
          </ac:picMkLst>
        </pc:picChg>
        <pc:picChg chg="mod">
          <ac:chgData name="Mitchell Ball" userId="eec85cbd-8a3b-4713-a927-0ef9674b5c24" providerId="ADAL" clId="{A91E0E6E-20B5-4BB8-822F-2D125AB81208}" dt="2021-03-16T02:46:18.605" v="7469" actId="1076"/>
          <ac:picMkLst>
            <pc:docMk/>
            <pc:sldMk cId="907092846" sldId="553"/>
            <ac:picMk id="8" creationId="{DDAD0DA0-0330-4178-B11F-5E1728B580CA}"/>
          </ac:picMkLst>
        </pc:picChg>
      </pc:sldChg>
      <pc:sldChg chg="modSp mod ord addCm delCm modCm modNotesTx">
        <pc:chgData name="Mitchell Ball" userId="eec85cbd-8a3b-4713-a927-0ef9674b5c24" providerId="ADAL" clId="{A91E0E6E-20B5-4BB8-822F-2D125AB81208}" dt="2021-03-16T15:56:33.536" v="8052" actId="20577"/>
        <pc:sldMkLst>
          <pc:docMk/>
          <pc:sldMk cId="1275783038" sldId="554"/>
        </pc:sldMkLst>
        <pc:spChg chg="mod">
          <ac:chgData name="Mitchell Ball" userId="eec85cbd-8a3b-4713-a927-0ef9674b5c24" providerId="ADAL" clId="{A91E0E6E-20B5-4BB8-822F-2D125AB81208}" dt="2021-03-16T15:51:47.257" v="7719" actId="20577"/>
          <ac:spMkLst>
            <pc:docMk/>
            <pc:sldMk cId="1275783038" sldId="554"/>
            <ac:spMk id="3" creationId="{C3791E33-051D-4FA0-B91D-E97309301B31}"/>
          </ac:spMkLst>
        </pc:spChg>
        <pc:picChg chg="mod modCrop">
          <ac:chgData name="Mitchell Ball" userId="eec85cbd-8a3b-4713-a927-0ef9674b5c24" providerId="ADAL" clId="{A91E0E6E-20B5-4BB8-822F-2D125AB81208}" dt="2021-03-16T15:51:55.734" v="7721" actId="1076"/>
          <ac:picMkLst>
            <pc:docMk/>
            <pc:sldMk cId="1275783038" sldId="554"/>
            <ac:picMk id="6" creationId="{1C533B9A-0025-473F-8CFF-1D391493F0C8}"/>
          </ac:picMkLst>
        </pc:picChg>
      </pc:sldChg>
      <pc:sldChg chg="del addCm modCm modNotesTx">
        <pc:chgData name="Mitchell Ball" userId="eec85cbd-8a3b-4713-a927-0ef9674b5c24" providerId="ADAL" clId="{A91E0E6E-20B5-4BB8-822F-2D125AB81208}" dt="2021-03-16T15:51:14.315" v="7675" actId="47"/>
        <pc:sldMkLst>
          <pc:docMk/>
          <pc:sldMk cId="1434839098" sldId="555"/>
        </pc:sldMkLst>
      </pc:sldChg>
      <pc:sldChg chg="modSp add mod modNotesTx">
        <pc:chgData name="Mitchell Ball" userId="eec85cbd-8a3b-4713-a927-0ef9674b5c24" providerId="ADAL" clId="{A91E0E6E-20B5-4BB8-822F-2D125AB81208}" dt="2021-03-15T00:33:25.109" v="6522" actId="20577"/>
        <pc:sldMkLst>
          <pc:docMk/>
          <pc:sldMk cId="4123134446" sldId="556"/>
        </pc:sldMkLst>
        <pc:spChg chg="mod">
          <ac:chgData name="Mitchell Ball" userId="eec85cbd-8a3b-4713-a927-0ef9674b5c24" providerId="ADAL" clId="{A91E0E6E-20B5-4BB8-822F-2D125AB81208}" dt="2021-03-14T19:40:13.016" v="4871" actId="20577"/>
          <ac:spMkLst>
            <pc:docMk/>
            <pc:sldMk cId="4123134446" sldId="556"/>
            <ac:spMk id="2" creationId="{00000000-0000-0000-0000-000000000000}"/>
          </ac:spMkLst>
        </pc:spChg>
        <pc:spChg chg="mod">
          <ac:chgData name="Mitchell Ball" userId="eec85cbd-8a3b-4713-a927-0ef9674b5c24" providerId="ADAL" clId="{A91E0E6E-20B5-4BB8-822F-2D125AB81208}" dt="2021-03-14T19:39:54.983" v="4870" actId="20577"/>
          <ac:spMkLst>
            <pc:docMk/>
            <pc:sldMk cId="4123134446" sldId="556"/>
            <ac:spMk id="3" creationId="{00000000-0000-0000-0000-000000000000}"/>
          </ac:spMkLst>
        </pc:spChg>
        <pc:picChg chg="mod">
          <ac:chgData name="Mitchell Ball" userId="eec85cbd-8a3b-4713-a927-0ef9674b5c24" providerId="ADAL" clId="{A91E0E6E-20B5-4BB8-822F-2D125AB81208}" dt="2021-03-14T19:09:01.558" v="4525" actId="1076"/>
          <ac:picMkLst>
            <pc:docMk/>
            <pc:sldMk cId="4123134446" sldId="556"/>
            <ac:picMk id="5" creationId="{CFCA0B1D-4E9C-4A0E-A296-382876FC2C89}"/>
          </ac:picMkLst>
        </pc:picChg>
      </pc:sldChg>
      <pc:sldChg chg="modSp add mod modNotesTx">
        <pc:chgData name="Mitchell Ball" userId="eec85cbd-8a3b-4713-a927-0ef9674b5c24" providerId="ADAL" clId="{A91E0E6E-20B5-4BB8-822F-2D125AB81208}" dt="2021-03-15T00:33:37.314" v="6523" actId="20577"/>
        <pc:sldMkLst>
          <pc:docMk/>
          <pc:sldMk cId="704904585" sldId="557"/>
        </pc:sldMkLst>
        <pc:spChg chg="mod">
          <ac:chgData name="Mitchell Ball" userId="eec85cbd-8a3b-4713-a927-0ef9674b5c24" providerId="ADAL" clId="{A91E0E6E-20B5-4BB8-822F-2D125AB81208}" dt="2021-03-14T20:41:08.033" v="5221" actId="20577"/>
          <ac:spMkLst>
            <pc:docMk/>
            <pc:sldMk cId="704904585" sldId="557"/>
            <ac:spMk id="9" creationId="{5D398F93-BFAD-4C63-8705-C33CED825977}"/>
          </ac:spMkLst>
        </pc:spChg>
        <pc:spChg chg="mod">
          <ac:chgData name="Mitchell Ball" userId="eec85cbd-8a3b-4713-a927-0ef9674b5c24" providerId="ADAL" clId="{A91E0E6E-20B5-4BB8-822F-2D125AB81208}" dt="2021-03-14T20:40:32.672" v="5217" actId="1076"/>
          <ac:spMkLst>
            <pc:docMk/>
            <pc:sldMk cId="704904585" sldId="557"/>
            <ac:spMk id="10" creationId="{4975CF4F-A1B9-4DF1-B1E8-757EBB0275FF}"/>
          </ac:spMkLst>
        </pc:spChg>
      </pc:sldChg>
      <pc:sldChg chg="add del">
        <pc:chgData name="Mitchell Ball" userId="eec85cbd-8a3b-4713-a927-0ef9674b5c24" providerId="ADAL" clId="{A91E0E6E-20B5-4BB8-822F-2D125AB81208}" dt="2021-03-14T20:39:59.948" v="5200" actId="22"/>
        <pc:sldMkLst>
          <pc:docMk/>
          <pc:sldMk cId="2452735683" sldId="558"/>
        </pc:sldMkLst>
      </pc:sldChg>
      <pc:sldChg chg="new del">
        <pc:chgData name="Mitchell Ball" userId="eec85cbd-8a3b-4713-a927-0ef9674b5c24" providerId="ADAL" clId="{A91E0E6E-20B5-4BB8-822F-2D125AB81208}" dt="2021-03-14T23:57:53.587" v="5765" actId="47"/>
        <pc:sldMkLst>
          <pc:docMk/>
          <pc:sldMk cId="3022539760" sldId="558"/>
        </pc:sldMkLst>
      </pc:sldChg>
      <pc:sldChg chg="delSp modSp add mod modNotesTx">
        <pc:chgData name="Mitchell Ball" userId="eec85cbd-8a3b-4713-a927-0ef9674b5c24" providerId="ADAL" clId="{A91E0E6E-20B5-4BB8-822F-2D125AB81208}" dt="2021-03-15T00:21:30.848" v="6371" actId="27636"/>
        <pc:sldMkLst>
          <pc:docMk/>
          <pc:sldMk cId="172870156" sldId="559"/>
        </pc:sldMkLst>
        <pc:spChg chg="mod">
          <ac:chgData name="Mitchell Ball" userId="eec85cbd-8a3b-4713-a927-0ef9674b5c24" providerId="ADAL" clId="{A91E0E6E-20B5-4BB8-822F-2D125AB81208}" dt="2021-03-15T00:03:42.245" v="5925" actId="20577"/>
          <ac:spMkLst>
            <pc:docMk/>
            <pc:sldMk cId="172870156" sldId="559"/>
            <ac:spMk id="4" creationId="{64BEE5EC-D588-4841-940F-05C12D7B6267}"/>
          </ac:spMkLst>
        </pc:spChg>
        <pc:spChg chg="mod">
          <ac:chgData name="Mitchell Ball" userId="eec85cbd-8a3b-4713-a927-0ef9674b5c24" providerId="ADAL" clId="{A91E0E6E-20B5-4BB8-822F-2D125AB81208}" dt="2021-03-15T00:21:30.848" v="6371" actId="27636"/>
          <ac:spMkLst>
            <pc:docMk/>
            <pc:sldMk cId="172870156" sldId="559"/>
            <ac:spMk id="6" creationId="{0631754C-C238-4CB7-845C-1E307D43E467}"/>
          </ac:spMkLst>
        </pc:spChg>
        <pc:picChg chg="del">
          <ac:chgData name="Mitchell Ball" userId="eec85cbd-8a3b-4713-a927-0ef9674b5c24" providerId="ADAL" clId="{A91E0E6E-20B5-4BB8-822F-2D125AB81208}" dt="2021-03-14T23:58:30.952" v="5797" actId="478"/>
          <ac:picMkLst>
            <pc:docMk/>
            <pc:sldMk cId="172870156" sldId="559"/>
            <ac:picMk id="7" creationId="{2F1E22A9-5079-4763-8236-40DC66EA847F}"/>
          </ac:picMkLst>
        </pc:picChg>
        <pc:picChg chg="del">
          <ac:chgData name="Mitchell Ball" userId="eec85cbd-8a3b-4713-a927-0ef9674b5c24" providerId="ADAL" clId="{A91E0E6E-20B5-4BB8-822F-2D125AB81208}" dt="2021-03-14T23:58:30.388" v="5796" actId="478"/>
          <ac:picMkLst>
            <pc:docMk/>
            <pc:sldMk cId="172870156" sldId="559"/>
            <ac:picMk id="8" creationId="{0B2CA9D4-C6EF-4826-8647-0C91E3AC5739}"/>
          </ac:picMkLst>
        </pc:picChg>
      </pc:sldChg>
      <pc:sldChg chg="modSp add mod modNotesTx">
        <pc:chgData name="Mitchell Ball" userId="eec85cbd-8a3b-4713-a927-0ef9674b5c24" providerId="ADAL" clId="{A91E0E6E-20B5-4BB8-822F-2D125AB81208}" dt="2021-03-15T00:20:57.504" v="6364" actId="404"/>
        <pc:sldMkLst>
          <pc:docMk/>
          <pc:sldMk cId="1398567259" sldId="560"/>
        </pc:sldMkLst>
        <pc:spChg chg="mod">
          <ac:chgData name="Mitchell Ball" userId="eec85cbd-8a3b-4713-a927-0ef9674b5c24" providerId="ADAL" clId="{A91E0E6E-20B5-4BB8-822F-2D125AB81208}" dt="2021-03-15T00:08:45.434" v="6090" actId="20577"/>
          <ac:spMkLst>
            <pc:docMk/>
            <pc:sldMk cId="1398567259" sldId="560"/>
            <ac:spMk id="4" creationId="{64BEE5EC-D588-4841-940F-05C12D7B6267}"/>
          </ac:spMkLst>
        </pc:spChg>
        <pc:spChg chg="mod">
          <ac:chgData name="Mitchell Ball" userId="eec85cbd-8a3b-4713-a927-0ef9674b5c24" providerId="ADAL" clId="{A91E0E6E-20B5-4BB8-822F-2D125AB81208}" dt="2021-03-15T00:20:57.504" v="6364" actId="404"/>
          <ac:spMkLst>
            <pc:docMk/>
            <pc:sldMk cId="1398567259" sldId="560"/>
            <ac:spMk id="6" creationId="{0631754C-C238-4CB7-845C-1E307D43E467}"/>
          </ac:spMkLst>
        </pc:spChg>
      </pc:sldChg>
      <pc:sldChg chg="modSp add mod modNotesTx">
        <pc:chgData name="Mitchell Ball" userId="eec85cbd-8a3b-4713-a927-0ef9674b5c24" providerId="ADAL" clId="{A91E0E6E-20B5-4BB8-822F-2D125AB81208}" dt="2021-03-15T00:24:39.578" v="6480" actId="27636"/>
        <pc:sldMkLst>
          <pc:docMk/>
          <pc:sldMk cId="1608978883" sldId="561"/>
        </pc:sldMkLst>
        <pc:spChg chg="mod">
          <ac:chgData name="Mitchell Ball" userId="eec85cbd-8a3b-4713-a927-0ef9674b5c24" providerId="ADAL" clId="{A91E0E6E-20B5-4BB8-822F-2D125AB81208}" dt="2021-03-15T00:17:20.488" v="6267" actId="20577"/>
          <ac:spMkLst>
            <pc:docMk/>
            <pc:sldMk cId="1608978883" sldId="561"/>
            <ac:spMk id="4" creationId="{64BEE5EC-D588-4841-940F-05C12D7B6267}"/>
          </ac:spMkLst>
        </pc:spChg>
        <pc:spChg chg="mod">
          <ac:chgData name="Mitchell Ball" userId="eec85cbd-8a3b-4713-a927-0ef9674b5c24" providerId="ADAL" clId="{A91E0E6E-20B5-4BB8-822F-2D125AB81208}" dt="2021-03-15T00:24:39.578" v="6480" actId="27636"/>
          <ac:spMkLst>
            <pc:docMk/>
            <pc:sldMk cId="1608978883" sldId="561"/>
            <ac:spMk id="6" creationId="{0631754C-C238-4CB7-845C-1E307D43E467}"/>
          </ac:spMkLst>
        </pc:spChg>
      </pc:sldChg>
      <pc:sldChg chg="modSp add mod modNotesTx">
        <pc:chgData name="Mitchell Ball" userId="eec85cbd-8a3b-4713-a927-0ef9674b5c24" providerId="ADAL" clId="{A91E0E6E-20B5-4BB8-822F-2D125AB81208}" dt="2021-03-15T00:20:20.814" v="6357" actId="403"/>
        <pc:sldMkLst>
          <pc:docMk/>
          <pc:sldMk cId="1850043830" sldId="562"/>
        </pc:sldMkLst>
        <pc:spChg chg="mod">
          <ac:chgData name="Mitchell Ball" userId="eec85cbd-8a3b-4713-a927-0ef9674b5c24" providerId="ADAL" clId="{A91E0E6E-20B5-4BB8-822F-2D125AB81208}" dt="2021-03-15T00:14:14.790" v="6205" actId="20577"/>
          <ac:spMkLst>
            <pc:docMk/>
            <pc:sldMk cId="1850043830" sldId="562"/>
            <ac:spMk id="4" creationId="{64BEE5EC-D588-4841-940F-05C12D7B6267}"/>
          </ac:spMkLst>
        </pc:spChg>
        <pc:spChg chg="mod">
          <ac:chgData name="Mitchell Ball" userId="eec85cbd-8a3b-4713-a927-0ef9674b5c24" providerId="ADAL" clId="{A91E0E6E-20B5-4BB8-822F-2D125AB81208}" dt="2021-03-15T00:20:20.814" v="6357" actId="403"/>
          <ac:spMkLst>
            <pc:docMk/>
            <pc:sldMk cId="1850043830" sldId="562"/>
            <ac:spMk id="6" creationId="{0631754C-C238-4CB7-845C-1E307D43E467}"/>
          </ac:spMkLst>
        </pc:spChg>
      </pc:sldChg>
      <pc:sldChg chg="modSp add mod addCm modCm modNotesTx">
        <pc:chgData name="Mitchell Ball" userId="eec85cbd-8a3b-4713-a927-0ef9674b5c24" providerId="ADAL" clId="{A91E0E6E-20B5-4BB8-822F-2D125AB81208}" dt="2021-03-16T02:25:54.646" v="6758" actId="1589"/>
        <pc:sldMkLst>
          <pc:docMk/>
          <pc:sldMk cId="8045430" sldId="563"/>
        </pc:sldMkLst>
        <pc:spChg chg="mod">
          <ac:chgData name="Mitchell Ball" userId="eec85cbd-8a3b-4713-a927-0ef9674b5c24" providerId="ADAL" clId="{A91E0E6E-20B5-4BB8-822F-2D125AB81208}" dt="2021-03-15T00:11:42.055" v="6148" actId="20577"/>
          <ac:spMkLst>
            <pc:docMk/>
            <pc:sldMk cId="8045430" sldId="563"/>
            <ac:spMk id="4" creationId="{64BEE5EC-D588-4841-940F-05C12D7B6267}"/>
          </ac:spMkLst>
        </pc:spChg>
        <pc:spChg chg="mod">
          <ac:chgData name="Mitchell Ball" userId="eec85cbd-8a3b-4713-a927-0ef9674b5c24" providerId="ADAL" clId="{A91E0E6E-20B5-4BB8-822F-2D125AB81208}" dt="2021-03-15T00:20:39.111" v="6359" actId="27636"/>
          <ac:spMkLst>
            <pc:docMk/>
            <pc:sldMk cId="8045430" sldId="563"/>
            <ac:spMk id="6" creationId="{0631754C-C238-4CB7-845C-1E307D43E467}"/>
          </ac:spMkLst>
        </pc:spChg>
      </pc:sldChg>
      <pc:sldChg chg="modSp add mod modNotesTx">
        <pc:chgData name="Mitchell Ball" userId="eec85cbd-8a3b-4713-a927-0ef9674b5c24" providerId="ADAL" clId="{A91E0E6E-20B5-4BB8-822F-2D125AB81208}" dt="2021-03-15T00:45:32.107" v="6714" actId="20577"/>
        <pc:sldMkLst>
          <pc:docMk/>
          <pc:sldMk cId="4052682983" sldId="564"/>
        </pc:sldMkLst>
        <pc:spChg chg="mod">
          <ac:chgData name="Mitchell Ball" userId="eec85cbd-8a3b-4713-a927-0ef9674b5c24" providerId="ADAL" clId="{A91E0E6E-20B5-4BB8-822F-2D125AB81208}" dt="2021-03-15T00:45:32.107" v="6714" actId="20577"/>
          <ac:spMkLst>
            <pc:docMk/>
            <pc:sldMk cId="4052682983" sldId="564"/>
            <ac:spMk id="4" creationId="{64BEE5EC-D588-4841-940F-05C12D7B6267}"/>
          </ac:spMkLst>
        </pc:spChg>
        <pc:spChg chg="mod">
          <ac:chgData name="Mitchell Ball" userId="eec85cbd-8a3b-4713-a927-0ef9674b5c24" providerId="ADAL" clId="{A91E0E6E-20B5-4BB8-822F-2D125AB81208}" dt="2021-03-15T00:44:39.933" v="6700" actId="404"/>
          <ac:spMkLst>
            <pc:docMk/>
            <pc:sldMk cId="4052682983" sldId="564"/>
            <ac:spMk id="6" creationId="{0631754C-C238-4CB7-845C-1E307D43E467}"/>
          </ac:spMkLst>
        </pc:spChg>
      </pc:sldChg>
      <pc:sldChg chg="modSp add del mod modNotesTx">
        <pc:chgData name="Mitchell Ball" userId="eec85cbd-8a3b-4713-a927-0ef9674b5c24" providerId="ADAL" clId="{A91E0E6E-20B5-4BB8-822F-2D125AB81208}" dt="2021-03-15T00:18:33.782" v="6287" actId="47"/>
        <pc:sldMkLst>
          <pc:docMk/>
          <pc:sldMk cId="1295965857" sldId="565"/>
        </pc:sldMkLst>
        <pc:spChg chg="mod">
          <ac:chgData name="Mitchell Ball" userId="eec85cbd-8a3b-4713-a927-0ef9674b5c24" providerId="ADAL" clId="{A91E0E6E-20B5-4BB8-822F-2D125AB81208}" dt="2021-03-15T00:18:29.590" v="6286" actId="20577"/>
          <ac:spMkLst>
            <pc:docMk/>
            <pc:sldMk cId="1295965857" sldId="565"/>
            <ac:spMk id="6" creationId="{0631754C-C238-4CB7-845C-1E307D43E467}"/>
          </ac:spMkLst>
        </pc:spChg>
      </pc:sldChg>
      <pc:sldChg chg="modSp add mod">
        <pc:chgData name="Mitchell Ball" userId="eec85cbd-8a3b-4713-a927-0ef9674b5c24" providerId="ADAL" clId="{A91E0E6E-20B5-4BB8-822F-2D125AB81208}" dt="2021-03-15T00:23:44.730" v="6424" actId="21"/>
        <pc:sldMkLst>
          <pc:docMk/>
          <pc:sldMk cId="2831077756" sldId="565"/>
        </pc:sldMkLst>
        <pc:spChg chg="mod">
          <ac:chgData name="Mitchell Ball" userId="eec85cbd-8a3b-4713-a927-0ef9674b5c24" providerId="ADAL" clId="{A91E0E6E-20B5-4BB8-822F-2D125AB81208}" dt="2021-03-15T00:23:44.730" v="6424" actId="21"/>
          <ac:spMkLst>
            <pc:docMk/>
            <pc:sldMk cId="2831077756" sldId="565"/>
            <ac:spMk id="4" creationId="{64BEE5EC-D588-4841-940F-05C12D7B6267}"/>
          </ac:spMkLst>
        </pc:spChg>
        <pc:spChg chg="mod">
          <ac:chgData name="Mitchell Ball" userId="eec85cbd-8a3b-4713-a927-0ef9674b5c24" providerId="ADAL" clId="{A91E0E6E-20B5-4BB8-822F-2D125AB81208}" dt="2021-03-15T00:22:11.964" v="6386" actId="27636"/>
          <ac:spMkLst>
            <pc:docMk/>
            <pc:sldMk cId="2831077756" sldId="565"/>
            <ac:spMk id="6" creationId="{0631754C-C238-4CB7-845C-1E307D43E467}"/>
          </ac:spMkLst>
        </pc:spChg>
      </pc:sldChg>
      <pc:sldChg chg="modSp add mod ord">
        <pc:chgData name="Mitchell Ball" userId="eec85cbd-8a3b-4713-a927-0ef9674b5c24" providerId="ADAL" clId="{A91E0E6E-20B5-4BB8-822F-2D125AB81208}" dt="2021-03-15T00:23:52.974" v="6448" actId="6549"/>
        <pc:sldMkLst>
          <pc:docMk/>
          <pc:sldMk cId="3289229906" sldId="566"/>
        </pc:sldMkLst>
        <pc:spChg chg="mod">
          <ac:chgData name="Mitchell Ball" userId="eec85cbd-8a3b-4713-a927-0ef9674b5c24" providerId="ADAL" clId="{A91E0E6E-20B5-4BB8-822F-2D125AB81208}" dt="2021-03-15T00:23:52.974" v="6448" actId="6549"/>
          <ac:spMkLst>
            <pc:docMk/>
            <pc:sldMk cId="3289229906" sldId="566"/>
            <ac:spMk id="4" creationId="{64BEE5EC-D588-4841-940F-05C12D7B6267}"/>
          </ac:spMkLst>
        </pc:spChg>
        <pc:spChg chg="mod">
          <ac:chgData name="Mitchell Ball" userId="eec85cbd-8a3b-4713-a927-0ef9674b5c24" providerId="ADAL" clId="{A91E0E6E-20B5-4BB8-822F-2D125AB81208}" dt="2021-03-15T00:19:24.458" v="6348" actId="27636"/>
          <ac:spMkLst>
            <pc:docMk/>
            <pc:sldMk cId="3289229906" sldId="566"/>
            <ac:spMk id="6" creationId="{0631754C-C238-4CB7-845C-1E307D43E467}"/>
          </ac:spMkLst>
        </pc:spChg>
      </pc:sldChg>
      <pc:sldChg chg="add del">
        <pc:chgData name="Mitchell Ball" userId="eec85cbd-8a3b-4713-a927-0ef9674b5c24" providerId="ADAL" clId="{A91E0E6E-20B5-4BB8-822F-2D125AB81208}" dt="2021-03-15T00:18:36.406" v="6288" actId="47"/>
        <pc:sldMkLst>
          <pc:docMk/>
          <pc:sldMk cId="4180901012" sldId="566"/>
        </pc:sldMkLst>
      </pc:sldChg>
      <pc:sldChg chg="new del">
        <pc:chgData name="Mitchell Ball" userId="eec85cbd-8a3b-4713-a927-0ef9674b5c24" providerId="ADAL" clId="{A91E0E6E-20B5-4BB8-822F-2D125AB81208}" dt="2021-03-15T00:36:10.810" v="6648" actId="47"/>
        <pc:sldMkLst>
          <pc:docMk/>
          <pc:sldMk cId="2074628547" sldId="567"/>
        </pc:sldMkLst>
      </pc:sldChg>
      <pc:sldChg chg="add del">
        <pc:chgData name="Mitchell Ball" userId="eec85cbd-8a3b-4713-a927-0ef9674b5c24" providerId="ADAL" clId="{A91E0E6E-20B5-4BB8-822F-2D125AB81208}" dt="2021-03-15T00:18:37.954" v="6289" actId="47"/>
        <pc:sldMkLst>
          <pc:docMk/>
          <pc:sldMk cId="3388046081" sldId="567"/>
        </pc:sldMkLst>
      </pc:sldChg>
      <pc:sldChg chg="modSp add mod">
        <pc:chgData name="Mitchell Ball" userId="eec85cbd-8a3b-4713-a927-0ef9674b5c24" providerId="ADAL" clId="{A91E0E6E-20B5-4BB8-822F-2D125AB81208}" dt="2021-03-16T02:40:48.789" v="7288" actId="1076"/>
        <pc:sldMkLst>
          <pc:docMk/>
          <pc:sldMk cId="2660180410" sldId="568"/>
        </pc:sldMkLst>
        <pc:spChg chg="mod">
          <ac:chgData name="Mitchell Ball" userId="eec85cbd-8a3b-4713-a927-0ef9674b5c24" providerId="ADAL" clId="{A91E0E6E-20B5-4BB8-822F-2D125AB81208}" dt="2021-03-16T02:40:48.789" v="7288" actId="1076"/>
          <ac:spMkLst>
            <pc:docMk/>
            <pc:sldMk cId="2660180410" sldId="568"/>
            <ac:spMk id="4" creationId="{64BEE5EC-D588-4841-940F-05C12D7B6267}"/>
          </ac:spMkLst>
        </pc:spChg>
        <pc:spChg chg="mod">
          <ac:chgData name="Mitchell Ball" userId="eec85cbd-8a3b-4713-a927-0ef9674b5c24" providerId="ADAL" clId="{A91E0E6E-20B5-4BB8-822F-2D125AB81208}" dt="2021-03-16T02:40:16.491" v="7231" actId="20577"/>
          <ac:spMkLst>
            <pc:docMk/>
            <pc:sldMk cId="2660180410" sldId="568"/>
            <ac:spMk id="6" creationId="{0631754C-C238-4CB7-845C-1E307D43E467}"/>
          </ac:spMkLst>
        </pc:spChg>
        <pc:picChg chg="mod">
          <ac:chgData name="Mitchell Ball" userId="eec85cbd-8a3b-4713-a927-0ef9674b5c24" providerId="ADAL" clId="{A91E0E6E-20B5-4BB8-822F-2D125AB81208}" dt="2021-03-15T00:36:21.954" v="6672" actId="1076"/>
          <ac:picMkLst>
            <pc:docMk/>
            <pc:sldMk cId="2660180410" sldId="568"/>
            <ac:picMk id="8" creationId="{0B2CA9D4-C6EF-4826-8647-0C91E3AC5739}"/>
          </ac:picMkLst>
        </pc:picChg>
      </pc:sldChg>
      <pc:sldChg chg="addSp delSp modSp mod">
        <pc:chgData name="Mitchell Ball" userId="eec85cbd-8a3b-4713-a927-0ef9674b5c24" providerId="ADAL" clId="{A91E0E6E-20B5-4BB8-822F-2D125AB81208}" dt="2021-03-16T02:29:24.441" v="6999" actId="5793"/>
        <pc:sldMkLst>
          <pc:docMk/>
          <pc:sldMk cId="2898744703" sldId="573"/>
        </pc:sldMkLst>
        <pc:spChg chg="add mod">
          <ac:chgData name="Mitchell Ball" userId="eec85cbd-8a3b-4713-a927-0ef9674b5c24" providerId="ADAL" clId="{A91E0E6E-20B5-4BB8-822F-2D125AB81208}" dt="2021-03-16T02:29:24.441" v="6999" actId="5793"/>
          <ac:spMkLst>
            <pc:docMk/>
            <pc:sldMk cId="2898744703" sldId="573"/>
            <ac:spMk id="3" creationId="{6603691C-7FD2-440D-AD40-137406D566F5}"/>
          </ac:spMkLst>
        </pc:spChg>
        <pc:spChg chg="del">
          <ac:chgData name="Mitchell Ball" userId="eec85cbd-8a3b-4713-a927-0ef9674b5c24" providerId="ADAL" clId="{A91E0E6E-20B5-4BB8-822F-2D125AB81208}" dt="2021-03-15T17:51:31.121" v="6716" actId="478"/>
          <ac:spMkLst>
            <pc:docMk/>
            <pc:sldMk cId="2898744703" sldId="573"/>
            <ac:spMk id="6" creationId="{4246BC0E-2C46-4835-AC45-C28B83C86BB4}"/>
          </ac:spMkLst>
        </pc:spChg>
      </pc:sldChg>
      <pc:sldChg chg="addSp modSp mod addCm delCm modCm">
        <pc:chgData name="Mitchell Ball" userId="eec85cbd-8a3b-4713-a927-0ef9674b5c24" providerId="ADAL" clId="{A91E0E6E-20B5-4BB8-822F-2D125AB81208}" dt="2021-03-16T16:05:38.254" v="8230" actId="1592"/>
        <pc:sldMkLst>
          <pc:docMk/>
          <pc:sldMk cId="2978473108" sldId="574"/>
        </pc:sldMkLst>
        <pc:spChg chg="add mod">
          <ac:chgData name="Mitchell Ball" userId="eec85cbd-8a3b-4713-a927-0ef9674b5c24" providerId="ADAL" clId="{A91E0E6E-20B5-4BB8-822F-2D125AB81208}" dt="2021-03-16T02:32:26.391" v="7180" actId="20577"/>
          <ac:spMkLst>
            <pc:docMk/>
            <pc:sldMk cId="2978473108" sldId="574"/>
            <ac:spMk id="3" creationId="{EF3A6019-4692-458C-8BEB-37EEF15396E1}"/>
          </ac:spMkLst>
        </pc:spChg>
      </pc:sldChg>
      <pc:sldChg chg="modNotesTx">
        <pc:chgData name="Mitchell Ball" userId="eec85cbd-8a3b-4713-a927-0ef9674b5c24" providerId="ADAL" clId="{A91E0E6E-20B5-4BB8-822F-2D125AB81208}" dt="2021-03-16T15:57:06.902" v="8089" actId="20577"/>
        <pc:sldMkLst>
          <pc:docMk/>
          <pc:sldMk cId="3953894573" sldId="575"/>
        </pc:sldMkLst>
      </pc:sldChg>
    </pc:docChg>
  </pc:docChgLst>
  <pc:docChgLst>
    <pc:chgData name="Sanford, Sally" userId="43f05d94-43c8-44d5-ae1b-87f5ba93de40" providerId="ADAL" clId="{35D21B7B-2626-4B12-BEF0-FD16E2B2510B}"/>
    <pc:docChg chg="modSld">
      <pc:chgData name="Sanford, Sally" userId="43f05d94-43c8-44d5-ae1b-87f5ba93de40" providerId="ADAL" clId="{35D21B7B-2626-4B12-BEF0-FD16E2B2510B}" dt="2024-02-01T14:20:19.392" v="14" actId="20577"/>
      <pc:docMkLst>
        <pc:docMk/>
      </pc:docMkLst>
      <pc:sldChg chg="modSp mod">
        <pc:chgData name="Sanford, Sally" userId="43f05d94-43c8-44d5-ae1b-87f5ba93de40" providerId="ADAL" clId="{35D21B7B-2626-4B12-BEF0-FD16E2B2510B}" dt="2024-02-01T14:20:19.392" v="14" actId="20577"/>
        <pc:sldMkLst>
          <pc:docMk/>
          <pc:sldMk cId="1815222604" sldId="383"/>
        </pc:sldMkLst>
        <pc:spChg chg="mod">
          <ac:chgData name="Sanford, Sally" userId="43f05d94-43c8-44d5-ae1b-87f5ba93de40" providerId="ADAL" clId="{35D21B7B-2626-4B12-BEF0-FD16E2B2510B}" dt="2024-02-01T14:20:19.392" v="14" actId="20577"/>
          <ac:spMkLst>
            <pc:docMk/>
            <pc:sldMk cId="1815222604" sldId="383"/>
            <ac:spMk id="3" creationId="{868709C9-559A-4CC9-9072-3F925F59E179}"/>
          </ac:spMkLst>
        </pc:spChg>
      </pc:sldChg>
    </pc:docChg>
  </pc:docChgLst>
  <pc:docChgLst>
    <pc:chgData name="Lamb, Anna" userId="S::amlamb@gateschili.org::c1fcc003-dcb1-404f-a2bb-b6929ae64666" providerId="AD" clId="Web-{9E5445CA-11E7-47DA-8091-677B698BA7D5}"/>
    <pc:docChg chg="modSld">
      <pc:chgData name="Lamb, Anna" userId="S::amlamb@gateschili.org::c1fcc003-dcb1-404f-a2bb-b6929ae64666" providerId="AD" clId="Web-{9E5445CA-11E7-47DA-8091-677B698BA7D5}" dt="2023-02-15T20:16:59.892" v="7" actId="20577"/>
      <pc:docMkLst>
        <pc:docMk/>
      </pc:docMkLst>
      <pc:sldChg chg="modSp addCm">
        <pc:chgData name="Lamb, Anna" userId="S::amlamb@gateschili.org::c1fcc003-dcb1-404f-a2bb-b6929ae64666" providerId="AD" clId="Web-{9E5445CA-11E7-47DA-8091-677B698BA7D5}" dt="2023-02-15T20:16:25.188" v="3" actId="20577"/>
        <pc:sldMkLst>
          <pc:docMk/>
          <pc:sldMk cId="1815222604" sldId="383"/>
        </pc:sldMkLst>
        <pc:spChg chg="mod">
          <ac:chgData name="Lamb, Anna" userId="S::amlamb@gateschili.org::c1fcc003-dcb1-404f-a2bb-b6929ae64666" providerId="AD" clId="Web-{9E5445CA-11E7-47DA-8091-677B698BA7D5}" dt="2023-02-15T20:16:25.188" v="3" actId="20577"/>
          <ac:spMkLst>
            <pc:docMk/>
            <pc:sldMk cId="1815222604" sldId="383"/>
            <ac:spMk id="3" creationId="{868709C9-559A-4CC9-9072-3F925F59E179}"/>
          </ac:spMkLst>
        </pc:spChg>
      </pc:sldChg>
      <pc:sldChg chg="modSp">
        <pc:chgData name="Lamb, Anna" userId="S::amlamb@gateschili.org::c1fcc003-dcb1-404f-a2bb-b6929ae64666" providerId="AD" clId="Web-{9E5445CA-11E7-47DA-8091-677B698BA7D5}" dt="2023-02-15T20:16:59.892" v="7" actId="20577"/>
        <pc:sldMkLst>
          <pc:docMk/>
          <pc:sldMk cId="3605748945" sldId="404"/>
        </pc:sldMkLst>
        <pc:spChg chg="mod">
          <ac:chgData name="Lamb, Anna" userId="S::amlamb@gateschili.org::c1fcc003-dcb1-404f-a2bb-b6929ae64666" providerId="AD" clId="Web-{9E5445CA-11E7-47DA-8091-677B698BA7D5}" dt="2023-02-15T20:16:59.892" v="7" actId="20577"/>
          <ac:spMkLst>
            <pc:docMk/>
            <pc:sldMk cId="3605748945" sldId="404"/>
            <ac:spMk id="5" creationId="{773C93C1-A59D-43E8-B152-ABA958210689}"/>
          </ac:spMkLst>
        </pc:spChg>
      </pc:sldChg>
    </pc:docChg>
  </pc:docChgLst>
  <pc:docChgLst>
    <pc:chgData name="Lamb, Anna" userId="S::amlamb@gateschili.org::c1fcc003-dcb1-404f-a2bb-b6929ae64666" providerId="AD" clId="Web-{1848F1CE-A907-DC12-E58E-D76BCA91C44B}"/>
    <pc:docChg chg="modSld">
      <pc:chgData name="Lamb, Anna" userId="S::amlamb@gateschili.org::c1fcc003-dcb1-404f-a2bb-b6929ae64666" providerId="AD" clId="Web-{1848F1CE-A907-DC12-E58E-D76BCA91C44B}" dt="2023-03-01T17:05:00.077" v="35" actId="1076"/>
      <pc:docMkLst>
        <pc:docMk/>
      </pc:docMkLst>
      <pc:sldChg chg="modSp">
        <pc:chgData name="Lamb, Anna" userId="S::amlamb@gateschili.org::c1fcc003-dcb1-404f-a2bb-b6929ae64666" providerId="AD" clId="Web-{1848F1CE-A907-DC12-E58E-D76BCA91C44B}" dt="2023-03-01T17:05:00.077" v="35" actId="1076"/>
        <pc:sldMkLst>
          <pc:docMk/>
          <pc:sldMk cId="2898744703" sldId="573"/>
        </pc:sldMkLst>
        <pc:spChg chg="mod">
          <ac:chgData name="Lamb, Anna" userId="S::amlamb@gateschili.org::c1fcc003-dcb1-404f-a2bb-b6929ae64666" providerId="AD" clId="Web-{1848F1CE-A907-DC12-E58E-D76BCA91C44B}" dt="2023-03-01T17:03:57.885" v="23" actId="14100"/>
          <ac:spMkLst>
            <pc:docMk/>
            <pc:sldMk cId="2898744703" sldId="573"/>
            <ac:spMk id="2" creationId="{00000000-0000-0000-0000-000000000000}"/>
          </ac:spMkLst>
        </pc:spChg>
        <pc:spChg chg="mod">
          <ac:chgData name="Lamb, Anna" userId="S::amlamb@gateschili.org::c1fcc003-dcb1-404f-a2bb-b6929ae64666" providerId="AD" clId="Web-{1848F1CE-A907-DC12-E58E-D76BCA91C44B}" dt="2023-03-01T17:04:51.873" v="34" actId="20577"/>
          <ac:spMkLst>
            <pc:docMk/>
            <pc:sldMk cId="2898744703" sldId="573"/>
            <ac:spMk id="3" creationId="{6603691C-7FD2-440D-AD40-137406D566F5}"/>
          </ac:spMkLst>
        </pc:spChg>
        <pc:picChg chg="mod">
          <ac:chgData name="Lamb, Anna" userId="S::amlamb@gateschili.org::c1fcc003-dcb1-404f-a2bb-b6929ae64666" providerId="AD" clId="Web-{1848F1CE-A907-DC12-E58E-D76BCA91C44B}" dt="2023-03-01T17:02:11.863" v="7" actId="1076"/>
          <ac:picMkLst>
            <pc:docMk/>
            <pc:sldMk cId="2898744703" sldId="573"/>
            <ac:picMk id="6" creationId="{9C894FC5-B30B-4AAC-A6B2-8B3E9C218111}"/>
          </ac:picMkLst>
        </pc:picChg>
        <pc:picChg chg="mod">
          <ac:chgData name="Lamb, Anna" userId="S::amlamb@gateschili.org::c1fcc003-dcb1-404f-a2bb-b6929ae64666" providerId="AD" clId="Web-{1848F1CE-A907-DC12-E58E-D76BCA91C44B}" dt="2023-03-01T17:05:00.077" v="35" actId="1076"/>
          <ac:picMkLst>
            <pc:docMk/>
            <pc:sldMk cId="2898744703" sldId="573"/>
            <ac:picMk id="7" creationId="{40E4D772-B1B0-4D1A-B901-D954852C2F96}"/>
          </ac:picMkLst>
        </pc:picChg>
      </pc:sldChg>
    </pc:docChg>
  </pc:docChgLst>
  <pc:docChgLst>
    <pc:chgData name="Iwamoto, Yugo" userId="S::yxiwamoto@gateschili.org::ff6ef203-aef8-4756-8de5-84d98a769e36" providerId="AD" clId="Web-{20DFB49F-4070-B000-9093-7B33E36028F0}"/>
    <pc:docChg chg="modSld">
      <pc:chgData name="Iwamoto, Yugo" userId="S::yxiwamoto@gateschili.org::ff6ef203-aef8-4756-8de5-84d98a769e36" providerId="AD" clId="Web-{20DFB49F-4070-B000-9093-7B33E36028F0}" dt="2021-03-16T16:27:31.910" v="18" actId="1076"/>
      <pc:docMkLst>
        <pc:docMk/>
      </pc:docMkLst>
      <pc:sldChg chg="modSp addCm">
        <pc:chgData name="Iwamoto, Yugo" userId="S::yxiwamoto@gateschili.org::ff6ef203-aef8-4756-8de5-84d98a769e36" providerId="AD" clId="Web-{20DFB49F-4070-B000-9093-7B33E36028F0}" dt="2021-03-16T16:03:06.509" v="1" actId="1076"/>
        <pc:sldMkLst>
          <pc:docMk/>
          <pc:sldMk cId="3793302799" sldId="538"/>
        </pc:sldMkLst>
        <pc:picChg chg="mod">
          <ac:chgData name="Iwamoto, Yugo" userId="S::yxiwamoto@gateschili.org::ff6ef203-aef8-4756-8de5-84d98a769e36" providerId="AD" clId="Web-{20DFB49F-4070-B000-9093-7B33E36028F0}" dt="2021-03-16T16:03:06.509" v="1" actId="1076"/>
          <ac:picMkLst>
            <pc:docMk/>
            <pc:sldMk cId="3793302799" sldId="538"/>
            <ac:picMk id="12" creationId="{2608F780-E841-4955-A588-7EED3FA9498B}"/>
          </ac:picMkLst>
        </pc:picChg>
      </pc:sldChg>
      <pc:sldChg chg="modSp">
        <pc:chgData name="Iwamoto, Yugo" userId="S::yxiwamoto@gateschili.org::ff6ef203-aef8-4756-8de5-84d98a769e36" providerId="AD" clId="Web-{20DFB49F-4070-B000-9093-7B33E36028F0}" dt="2021-03-16T16:27:31.910" v="18" actId="1076"/>
        <pc:sldMkLst>
          <pc:docMk/>
          <pc:sldMk cId="3194059772" sldId="551"/>
        </pc:sldMkLst>
        <pc:picChg chg="mod">
          <ac:chgData name="Iwamoto, Yugo" userId="S::yxiwamoto@gateschili.org::ff6ef203-aef8-4756-8de5-84d98a769e36" providerId="AD" clId="Web-{20DFB49F-4070-B000-9093-7B33E36028F0}" dt="2021-03-16T16:27:31.910" v="18" actId="1076"/>
          <ac:picMkLst>
            <pc:docMk/>
            <pc:sldMk cId="3194059772" sldId="551"/>
            <ac:picMk id="11" creationId="{E2C66374-0E32-4044-97DB-F9EF8613F933}"/>
          </ac:picMkLst>
        </pc:picChg>
      </pc:sldChg>
      <pc:sldChg chg="addSp modSp">
        <pc:chgData name="Iwamoto, Yugo" userId="S::yxiwamoto@gateschili.org::ff6ef203-aef8-4756-8de5-84d98a769e36" providerId="AD" clId="Web-{20DFB49F-4070-B000-9093-7B33E36028F0}" dt="2021-03-16T16:25:35.094" v="16" actId="1076"/>
        <pc:sldMkLst>
          <pc:docMk/>
          <pc:sldMk cId="2978473108" sldId="574"/>
        </pc:sldMkLst>
        <pc:picChg chg="add mod">
          <ac:chgData name="Iwamoto, Yugo" userId="S::yxiwamoto@gateschili.org::ff6ef203-aef8-4756-8de5-84d98a769e36" providerId="AD" clId="Web-{20DFB49F-4070-B000-9093-7B33E36028F0}" dt="2021-03-16T16:25:31.641" v="15" actId="1076"/>
          <ac:picMkLst>
            <pc:docMk/>
            <pc:sldMk cId="2978473108" sldId="574"/>
            <ac:picMk id="5" creationId="{6572AF19-4D6F-4B76-ADBE-0EBFCCF44557}"/>
          </ac:picMkLst>
        </pc:picChg>
        <pc:picChg chg="add mod">
          <ac:chgData name="Iwamoto, Yugo" userId="S::yxiwamoto@gateschili.org::ff6ef203-aef8-4756-8de5-84d98a769e36" providerId="AD" clId="Web-{20DFB49F-4070-B000-9093-7B33E36028F0}" dt="2021-03-16T16:25:35.094" v="16" actId="1076"/>
          <ac:picMkLst>
            <pc:docMk/>
            <pc:sldMk cId="2978473108" sldId="574"/>
            <ac:picMk id="7" creationId="{C71CE89E-AA2D-4E6F-B579-9358A3D01E94}"/>
          </ac:picMkLst>
        </pc:picChg>
      </pc:sldChg>
    </pc:docChg>
  </pc:docChgLst>
  <pc:docChgLst>
    <pc:chgData name="Dailey, Christopher" userId="S::cjdailey@gateschili.org::20ac6cc7-a180-4c7d-bf4b-b94d0588ac6f" providerId="AD" clId="Web-{7A80B49F-D0E2-B000-D4B8-E6282BC561AE}"/>
    <pc:docChg chg="modSld">
      <pc:chgData name="Dailey, Christopher" userId="S::cjdailey@gateschili.org::20ac6cc7-a180-4c7d-bf4b-b94d0588ac6f" providerId="AD" clId="Web-{7A80B49F-D0E2-B000-D4B8-E6282BC561AE}" dt="2021-03-15T12:32:08.319" v="146" actId="20577"/>
      <pc:docMkLst>
        <pc:docMk/>
      </pc:docMkLst>
      <pc:sldChg chg="modSp">
        <pc:chgData name="Dailey, Christopher" userId="S::cjdailey@gateschili.org::20ac6cc7-a180-4c7d-bf4b-b94d0588ac6f" providerId="AD" clId="Web-{7A80B49F-D0E2-B000-D4B8-E6282BC561AE}" dt="2021-03-15T12:32:08.319" v="146" actId="20577"/>
        <pc:sldMkLst>
          <pc:docMk/>
          <pc:sldMk cId="4039576891" sldId="548"/>
        </pc:sldMkLst>
        <pc:spChg chg="mod">
          <ac:chgData name="Dailey, Christopher" userId="S::cjdailey@gateschili.org::20ac6cc7-a180-4c7d-bf4b-b94d0588ac6f" providerId="AD" clId="Web-{7A80B49F-D0E2-B000-D4B8-E6282BC561AE}" dt="2021-03-15T12:32:08.319" v="146" actId="20577"/>
          <ac:spMkLst>
            <pc:docMk/>
            <pc:sldMk cId="4039576891" sldId="548"/>
            <ac:spMk id="10" creationId="{4975CF4F-A1B9-4DF1-B1E8-757EBB0275FF}"/>
          </ac:spMkLst>
        </pc:spChg>
      </pc:sldChg>
    </pc:docChg>
  </pc:docChgLst>
  <pc:docChgLst>
    <pc:chgData clId="Web-{DB7F303A-8B60-4F22-A55D-F2C49822591A}"/>
    <pc:docChg chg="modSld">
      <pc:chgData name="" userId="" providerId="" clId="Web-{DB7F303A-8B60-4F22-A55D-F2C49822591A}" dt="2023-02-22T16:46:26.334" v="0" actId="1076"/>
      <pc:docMkLst>
        <pc:docMk/>
      </pc:docMkLst>
      <pc:sldChg chg="modSp">
        <pc:chgData name="" userId="" providerId="" clId="Web-{DB7F303A-8B60-4F22-A55D-F2C49822591A}" dt="2023-02-22T16:46:26.334" v="0" actId="1076"/>
        <pc:sldMkLst>
          <pc:docMk/>
          <pc:sldMk cId="1318005134" sldId="259"/>
        </pc:sldMkLst>
        <pc:spChg chg="mod">
          <ac:chgData name="" userId="" providerId="" clId="Web-{DB7F303A-8B60-4F22-A55D-F2C49822591A}" dt="2023-02-22T16:46:26.334" v="0" actId="1076"/>
          <ac:spMkLst>
            <pc:docMk/>
            <pc:sldMk cId="1318005134" sldId="259"/>
            <ac:spMk id="3" creationId="{00000000-0000-0000-0000-000000000000}"/>
          </ac:spMkLst>
        </pc:spChg>
      </pc:sldChg>
    </pc:docChg>
  </pc:docChgLst>
  <pc:docChgLst>
    <pc:chgData name="Brown, Condenessa" userId="S::cgbrown@gateschili.org::24c151a8-df77-42e5-b887-fcfc3e4c5fe8" providerId="AD" clId="Web-{841710FD-349E-C2B1-89BB-BC72BB7C06EB}"/>
    <pc:docChg chg="">
      <pc:chgData name="Brown, Condenessa" userId="S::cgbrown@gateschili.org::24c151a8-df77-42e5-b887-fcfc3e4c5fe8" providerId="AD" clId="Web-{841710FD-349E-C2B1-89BB-BC72BB7C06EB}" dt="2023-02-22T15:25:32.118" v="1"/>
      <pc:docMkLst>
        <pc:docMk/>
      </pc:docMkLst>
      <pc:sldChg chg="addCm">
        <pc:chgData name="Brown, Condenessa" userId="S::cgbrown@gateschili.org::24c151a8-df77-42e5-b887-fcfc3e4c5fe8" providerId="AD" clId="Web-{841710FD-349E-C2B1-89BB-BC72BB7C06EB}" dt="2023-02-22T15:25:32.118" v="1"/>
        <pc:sldMkLst>
          <pc:docMk/>
          <pc:sldMk cId="2978473108" sldId="574"/>
        </pc:sldMkLst>
      </pc:sldChg>
    </pc:docChg>
  </pc:docChgLst>
  <pc:docChgLst>
    <pc:chgData name="Petrosino, Iva" userId="68978579-b604-44af-84c8-5069050481c6" providerId="ADAL" clId="{FC44AD13-8C9B-4231-BDCB-5A5906172101}"/>
    <pc:docChg chg="undo custSel modSld sldOrd">
      <pc:chgData name="Petrosino, Iva" userId="68978579-b604-44af-84c8-5069050481c6" providerId="ADAL" clId="{FC44AD13-8C9B-4231-BDCB-5A5906172101}" dt="2024-03-14T19:27:55.137" v="417" actId="1076"/>
      <pc:docMkLst>
        <pc:docMk/>
      </pc:docMkLst>
      <pc:sldChg chg="modSp mod">
        <pc:chgData name="Petrosino, Iva" userId="68978579-b604-44af-84c8-5069050481c6" providerId="ADAL" clId="{FC44AD13-8C9B-4231-BDCB-5A5906172101}" dt="2024-03-14T19:12:02.923" v="290" actId="404"/>
        <pc:sldMkLst>
          <pc:docMk/>
          <pc:sldMk cId="2818342752" sldId="273"/>
        </pc:sldMkLst>
        <pc:spChg chg="mod">
          <ac:chgData name="Petrosino, Iva" userId="68978579-b604-44af-84c8-5069050481c6" providerId="ADAL" clId="{FC44AD13-8C9B-4231-BDCB-5A5906172101}" dt="2024-03-14T19:11:56.660" v="288" actId="14100"/>
          <ac:spMkLst>
            <pc:docMk/>
            <pc:sldMk cId="2818342752" sldId="273"/>
            <ac:spMk id="2" creationId="{00000000-0000-0000-0000-000000000000}"/>
          </ac:spMkLst>
        </pc:spChg>
        <pc:spChg chg="mod">
          <ac:chgData name="Petrosino, Iva" userId="68978579-b604-44af-84c8-5069050481c6" providerId="ADAL" clId="{FC44AD13-8C9B-4231-BDCB-5A5906172101}" dt="2024-03-14T19:12:02.923" v="290" actId="404"/>
          <ac:spMkLst>
            <pc:docMk/>
            <pc:sldMk cId="2818342752" sldId="273"/>
            <ac:spMk id="3" creationId="{00000000-0000-0000-0000-000000000000}"/>
          </ac:spMkLst>
        </pc:spChg>
      </pc:sldChg>
      <pc:sldChg chg="addSp delSp modSp mod modCm">
        <pc:chgData name="Petrosino, Iva" userId="68978579-b604-44af-84c8-5069050481c6" providerId="ADAL" clId="{FC44AD13-8C9B-4231-BDCB-5A5906172101}" dt="2024-03-14T18:51:13.054" v="213" actId="1076"/>
        <pc:sldMkLst>
          <pc:docMk/>
          <pc:sldMk cId="3619191033" sldId="278"/>
        </pc:sldMkLst>
        <pc:spChg chg="mod">
          <ac:chgData name="Petrosino, Iva" userId="68978579-b604-44af-84c8-5069050481c6" providerId="ADAL" clId="{FC44AD13-8C9B-4231-BDCB-5A5906172101}" dt="2024-03-14T18:49:06.439" v="196" actId="20577"/>
          <ac:spMkLst>
            <pc:docMk/>
            <pc:sldMk cId="3619191033" sldId="278"/>
            <ac:spMk id="2" creationId="{A665737B-9DDD-AA31-FFA5-B1F8CADC2EE2}"/>
          </ac:spMkLst>
        </pc:spChg>
        <pc:spChg chg="mod">
          <ac:chgData name="Petrosino, Iva" userId="68978579-b604-44af-84c8-5069050481c6" providerId="ADAL" clId="{FC44AD13-8C9B-4231-BDCB-5A5906172101}" dt="2024-03-14T18:49:05.654" v="194" actId="20577"/>
          <ac:spMkLst>
            <pc:docMk/>
            <pc:sldMk cId="3619191033" sldId="278"/>
            <ac:spMk id="4" creationId="{70D6233D-E976-7D42-9893-8CFAFE915532}"/>
          </ac:spMkLst>
        </pc:spChg>
        <pc:spChg chg="del mod topLvl">
          <ac:chgData name="Petrosino, Iva" userId="68978579-b604-44af-84c8-5069050481c6" providerId="ADAL" clId="{FC44AD13-8C9B-4231-BDCB-5A5906172101}" dt="2024-03-14T18:49:09.265" v="197" actId="478"/>
          <ac:spMkLst>
            <pc:docMk/>
            <pc:sldMk cId="3619191033" sldId="278"/>
            <ac:spMk id="5" creationId="{6FAB56E3-BD18-47ED-48C7-45B1D5A95064}"/>
          </ac:spMkLst>
        </pc:spChg>
        <pc:spChg chg="del mod topLvl">
          <ac:chgData name="Petrosino, Iva" userId="68978579-b604-44af-84c8-5069050481c6" providerId="ADAL" clId="{FC44AD13-8C9B-4231-BDCB-5A5906172101}" dt="2024-03-14T18:48:05.147" v="175" actId="478"/>
          <ac:spMkLst>
            <pc:docMk/>
            <pc:sldMk cId="3619191033" sldId="278"/>
            <ac:spMk id="6" creationId="{A06C6928-48DA-49D3-F0A4-28992F7EA3DA}"/>
          </ac:spMkLst>
        </pc:spChg>
        <pc:spChg chg="mod topLvl">
          <ac:chgData name="Petrosino, Iva" userId="68978579-b604-44af-84c8-5069050481c6" providerId="ADAL" clId="{FC44AD13-8C9B-4231-BDCB-5A5906172101}" dt="2024-03-14T18:48:01.993" v="174" actId="165"/>
          <ac:spMkLst>
            <pc:docMk/>
            <pc:sldMk cId="3619191033" sldId="278"/>
            <ac:spMk id="7" creationId="{C68E6EE8-0519-6448-3F9A-855AE3B8EF75}"/>
          </ac:spMkLst>
        </pc:spChg>
        <pc:spChg chg="del mod topLvl">
          <ac:chgData name="Petrosino, Iva" userId="68978579-b604-44af-84c8-5069050481c6" providerId="ADAL" clId="{FC44AD13-8C9B-4231-BDCB-5A5906172101}" dt="2024-03-14T18:49:09.793" v="198" actId="478"/>
          <ac:spMkLst>
            <pc:docMk/>
            <pc:sldMk cId="3619191033" sldId="278"/>
            <ac:spMk id="8" creationId="{E56DFE00-6F95-7A20-E59D-53747DB4F5BF}"/>
          </ac:spMkLst>
        </pc:spChg>
        <pc:spChg chg="mod topLvl">
          <ac:chgData name="Petrosino, Iva" userId="68978579-b604-44af-84c8-5069050481c6" providerId="ADAL" clId="{FC44AD13-8C9B-4231-BDCB-5A5906172101}" dt="2024-03-14T18:48:01.993" v="174" actId="165"/>
          <ac:spMkLst>
            <pc:docMk/>
            <pc:sldMk cId="3619191033" sldId="278"/>
            <ac:spMk id="9" creationId="{8BDBAA84-07A0-9252-38C2-9B5748EC116B}"/>
          </ac:spMkLst>
        </pc:spChg>
        <pc:spChg chg="mod topLvl">
          <ac:chgData name="Petrosino, Iva" userId="68978579-b604-44af-84c8-5069050481c6" providerId="ADAL" clId="{FC44AD13-8C9B-4231-BDCB-5A5906172101}" dt="2024-03-14T18:48:01.993" v="174" actId="165"/>
          <ac:spMkLst>
            <pc:docMk/>
            <pc:sldMk cId="3619191033" sldId="278"/>
            <ac:spMk id="10" creationId="{28BE58B5-9A66-ABA8-25AB-D51FAE9B6C5B}"/>
          </ac:spMkLst>
        </pc:spChg>
        <pc:grpChg chg="del mod">
          <ac:chgData name="Petrosino, Iva" userId="68978579-b604-44af-84c8-5069050481c6" providerId="ADAL" clId="{FC44AD13-8C9B-4231-BDCB-5A5906172101}" dt="2024-03-14T18:48:01.993" v="174" actId="165"/>
          <ac:grpSpMkLst>
            <pc:docMk/>
            <pc:sldMk cId="3619191033" sldId="278"/>
            <ac:grpSpMk id="3" creationId="{866B397B-20DC-62A9-59A8-33B6AF233177}"/>
          </ac:grpSpMkLst>
        </pc:grpChg>
        <pc:graphicFrameChg chg="del mod">
          <ac:chgData name="Petrosino, Iva" userId="68978579-b604-44af-84c8-5069050481c6" providerId="ADAL" clId="{FC44AD13-8C9B-4231-BDCB-5A5906172101}" dt="2024-03-14T18:47:50.604" v="171" actId="18245"/>
          <ac:graphicFrameMkLst>
            <pc:docMk/>
            <pc:sldMk cId="3619191033" sldId="278"/>
            <ac:graphicFrameMk id="4101" creationId="{2FE4B146-9564-1994-60B3-14A30B316C5D}"/>
          </ac:graphicFrameMkLst>
        </pc:graphicFrameChg>
        <pc:picChg chg="add mod">
          <ac:chgData name="Petrosino, Iva" userId="68978579-b604-44af-84c8-5069050481c6" providerId="ADAL" clId="{FC44AD13-8C9B-4231-BDCB-5A5906172101}" dt="2024-03-14T18:50:54.837" v="208" actId="1076"/>
          <ac:picMkLst>
            <pc:docMk/>
            <pc:sldMk cId="3619191033" sldId="278"/>
            <ac:picMk id="12" creationId="{77A0CF1C-3C6E-A303-8073-D60ABE514B0D}"/>
          </ac:picMkLst>
        </pc:picChg>
        <pc:picChg chg="add mod">
          <ac:chgData name="Petrosino, Iva" userId="68978579-b604-44af-84c8-5069050481c6" providerId="ADAL" clId="{FC44AD13-8C9B-4231-BDCB-5A5906172101}" dt="2024-03-14T18:51:13.054" v="213" actId="1076"/>
          <ac:picMkLst>
            <pc:docMk/>
            <pc:sldMk cId="3619191033" sldId="278"/>
            <ac:picMk id="14" creationId="{22324C7C-2FC9-F03D-3CF9-F23BBE50CD64}"/>
          </ac:picMkLst>
        </pc:picChg>
        <pc:extLst>
          <p:ext xmlns:p="http://schemas.openxmlformats.org/presentationml/2006/main" uri="{D6D511B9-2390-475A-947B-AFAB55BFBCF1}">
            <pc226:cmChg xmlns:pc226="http://schemas.microsoft.com/office/powerpoint/2022/06/main/command" chg="mod">
              <pc226:chgData name="Petrosino, Iva" userId="68978579-b604-44af-84c8-5069050481c6" providerId="ADAL" clId="{FC44AD13-8C9B-4231-BDCB-5A5906172101}" dt="2024-03-14T18:47:50.626" v="172" actId="2056"/>
              <pc2:cmMkLst xmlns:pc2="http://schemas.microsoft.com/office/powerpoint/2019/9/main/command">
                <pc:docMk/>
                <pc:sldMk cId="3619191033" sldId="278"/>
                <pc2:cmMk id="{96849A1A-7A91-4619-B408-25F5649C16C1}"/>
              </pc2:cmMkLst>
            </pc226:cmChg>
          </p:ext>
        </pc:extLst>
      </pc:sldChg>
      <pc:sldChg chg="addSp delSp modSp mod chgLayout">
        <pc:chgData name="Petrosino, Iva" userId="68978579-b604-44af-84c8-5069050481c6" providerId="ADAL" clId="{FC44AD13-8C9B-4231-BDCB-5A5906172101}" dt="2024-03-14T19:00:17.477" v="284" actId="20577"/>
        <pc:sldMkLst>
          <pc:docMk/>
          <pc:sldMk cId="2496103626" sldId="344"/>
        </pc:sldMkLst>
        <pc:spChg chg="add mod ord">
          <ac:chgData name="Petrosino, Iva" userId="68978579-b604-44af-84c8-5069050481c6" providerId="ADAL" clId="{FC44AD13-8C9B-4231-BDCB-5A5906172101}" dt="2024-03-14T19:00:11.911" v="281" actId="255"/>
          <ac:spMkLst>
            <pc:docMk/>
            <pc:sldMk cId="2496103626" sldId="344"/>
            <ac:spMk id="2" creationId="{86CBEDD5-9CF1-6C57-A439-B49787167128}"/>
          </ac:spMkLst>
        </pc:spChg>
        <pc:spChg chg="mod">
          <ac:chgData name="Petrosino, Iva" userId="68978579-b604-44af-84c8-5069050481c6" providerId="ADAL" clId="{FC44AD13-8C9B-4231-BDCB-5A5906172101}" dt="2024-03-14T19:00:17.477" v="284" actId="20577"/>
          <ac:spMkLst>
            <pc:docMk/>
            <pc:sldMk cId="2496103626" sldId="344"/>
            <ac:spMk id="4" creationId="{E5CA664A-8960-4F7C-B37C-27CED1755EE9}"/>
          </ac:spMkLst>
        </pc:spChg>
        <pc:spChg chg="del">
          <ac:chgData name="Petrosino, Iva" userId="68978579-b604-44af-84c8-5069050481c6" providerId="ADAL" clId="{FC44AD13-8C9B-4231-BDCB-5A5906172101}" dt="2024-03-14T18:59:59.278" v="277" actId="478"/>
          <ac:spMkLst>
            <pc:docMk/>
            <pc:sldMk cId="2496103626" sldId="344"/>
            <ac:spMk id="5" creationId="{2A6C27DD-E87D-8BE5-6E66-46DFCEE11B26}"/>
          </ac:spMkLst>
        </pc:spChg>
      </pc:sldChg>
      <pc:sldChg chg="addSp modSp mod ord setBg modCm">
        <pc:chgData name="Petrosino, Iva" userId="68978579-b604-44af-84c8-5069050481c6" providerId="ADAL" clId="{FC44AD13-8C9B-4231-BDCB-5A5906172101}" dt="2024-03-14T18:22:20.145" v="10"/>
        <pc:sldMkLst>
          <pc:docMk/>
          <pc:sldMk cId="1815222604" sldId="383"/>
        </pc:sldMkLst>
        <pc:picChg chg="add mod">
          <ac:chgData name="Petrosino, Iva" userId="68978579-b604-44af-84c8-5069050481c6" providerId="ADAL" clId="{FC44AD13-8C9B-4231-BDCB-5A5906172101}" dt="2024-03-14T18:22:13.630" v="9" actId="1076"/>
          <ac:picMkLst>
            <pc:docMk/>
            <pc:sldMk cId="1815222604" sldId="383"/>
            <ac:picMk id="4" creationId="{F9156652-C8A6-7A03-595A-0C9756A16532}"/>
          </ac:picMkLst>
        </pc:picChg>
        <pc:extLst>
          <p:ext xmlns:p="http://schemas.openxmlformats.org/presentationml/2006/main" uri="{D6D511B9-2390-475A-947B-AFAB55BFBCF1}">
            <pc226:cmChg xmlns:pc226="http://schemas.microsoft.com/office/powerpoint/2022/06/main/command" chg="mod">
              <pc226:chgData name="Petrosino, Iva" userId="68978579-b604-44af-84c8-5069050481c6" providerId="ADAL" clId="{FC44AD13-8C9B-4231-BDCB-5A5906172101}" dt="2024-03-14T18:22:20.145" v="10"/>
              <pc2:cmMkLst xmlns:pc2="http://schemas.microsoft.com/office/powerpoint/2019/9/main/command">
                <pc:docMk/>
                <pc:sldMk cId="1815222604" sldId="383"/>
                <pc2:cmMk id="{EE00EC62-56F6-4323-98E5-F0E6BAAC4A1C}"/>
              </pc2:cmMkLst>
            </pc226:cmChg>
          </p:ext>
        </pc:extLst>
      </pc:sldChg>
      <pc:sldChg chg="setBg">
        <pc:chgData name="Petrosino, Iva" userId="68978579-b604-44af-84c8-5069050481c6" providerId="ADAL" clId="{FC44AD13-8C9B-4231-BDCB-5A5906172101}" dt="2024-03-14T19:11:37.828" v="286"/>
        <pc:sldMkLst>
          <pc:docMk/>
          <pc:sldMk cId="2468630069" sldId="399"/>
        </pc:sldMkLst>
      </pc:sldChg>
      <pc:sldChg chg="setBg">
        <pc:chgData name="Petrosino, Iva" userId="68978579-b604-44af-84c8-5069050481c6" providerId="ADAL" clId="{FC44AD13-8C9B-4231-BDCB-5A5906172101}" dt="2024-03-14T19:11:37.828" v="286"/>
        <pc:sldMkLst>
          <pc:docMk/>
          <pc:sldMk cId="2047985996" sldId="401"/>
        </pc:sldMkLst>
      </pc:sldChg>
      <pc:sldChg chg="addSp delSp modSp mod">
        <pc:chgData name="Petrosino, Iva" userId="68978579-b604-44af-84c8-5069050481c6" providerId="ADAL" clId="{FC44AD13-8C9B-4231-BDCB-5A5906172101}" dt="2024-03-14T18:58:12.552" v="238" actId="1076"/>
        <pc:sldMkLst>
          <pc:docMk/>
          <pc:sldMk cId="3606718948" sldId="509"/>
        </pc:sldMkLst>
        <pc:spChg chg="del mod">
          <ac:chgData name="Petrosino, Iva" userId="68978579-b604-44af-84c8-5069050481c6" providerId="ADAL" clId="{FC44AD13-8C9B-4231-BDCB-5A5906172101}" dt="2024-03-14T18:51:38.790" v="215" actId="478"/>
          <ac:spMkLst>
            <pc:docMk/>
            <pc:sldMk cId="3606718948" sldId="509"/>
            <ac:spMk id="2" creationId="{00000000-0000-0000-0000-000000000000}"/>
          </ac:spMkLst>
        </pc:spChg>
        <pc:spChg chg="mod">
          <ac:chgData name="Petrosino, Iva" userId="68978579-b604-44af-84c8-5069050481c6" providerId="ADAL" clId="{FC44AD13-8C9B-4231-BDCB-5A5906172101}" dt="2024-03-14T18:57:00.784" v="227" actId="1076"/>
          <ac:spMkLst>
            <pc:docMk/>
            <pc:sldMk cId="3606718948" sldId="509"/>
            <ac:spMk id="3" creationId="{00000000-0000-0000-0000-000000000000}"/>
          </ac:spMkLst>
        </pc:spChg>
        <pc:spChg chg="add mod">
          <ac:chgData name="Petrosino, Iva" userId="68978579-b604-44af-84c8-5069050481c6" providerId="ADAL" clId="{FC44AD13-8C9B-4231-BDCB-5A5906172101}" dt="2024-03-14T18:51:42.723" v="217" actId="255"/>
          <ac:spMkLst>
            <pc:docMk/>
            <pc:sldMk cId="3606718948" sldId="509"/>
            <ac:spMk id="5" creationId="{8617841D-8E86-999E-4B14-6126BD426DE6}"/>
          </ac:spMkLst>
        </pc:spChg>
        <pc:picChg chg="add del mod">
          <ac:chgData name="Petrosino, Iva" userId="68978579-b604-44af-84c8-5069050481c6" providerId="ADAL" clId="{FC44AD13-8C9B-4231-BDCB-5A5906172101}" dt="2024-03-14T18:57:54.733" v="233" actId="478"/>
          <ac:picMkLst>
            <pc:docMk/>
            <pc:sldMk cId="3606718948" sldId="509"/>
            <ac:picMk id="7" creationId="{7FC92A08-30AA-9F93-204E-09CE5F28FD1E}"/>
          </ac:picMkLst>
        </pc:picChg>
        <pc:picChg chg="add mod">
          <ac:chgData name="Petrosino, Iva" userId="68978579-b604-44af-84c8-5069050481c6" providerId="ADAL" clId="{FC44AD13-8C9B-4231-BDCB-5A5906172101}" dt="2024-03-14T18:58:12.552" v="238" actId="1076"/>
          <ac:picMkLst>
            <pc:docMk/>
            <pc:sldMk cId="3606718948" sldId="509"/>
            <ac:picMk id="8" creationId="{93BB5088-1B0A-BE9C-CF99-3A15FA40058A}"/>
          </ac:picMkLst>
        </pc:picChg>
      </pc:sldChg>
      <pc:sldChg chg="modSp mod">
        <pc:chgData name="Petrosino, Iva" userId="68978579-b604-44af-84c8-5069050481c6" providerId="ADAL" clId="{FC44AD13-8C9B-4231-BDCB-5A5906172101}" dt="2024-03-14T19:11:48.284" v="287" actId="14100"/>
        <pc:sldMkLst>
          <pc:docMk/>
          <pc:sldMk cId="3650595704" sldId="515"/>
        </pc:sldMkLst>
        <pc:spChg chg="mod">
          <ac:chgData name="Petrosino, Iva" userId="68978579-b604-44af-84c8-5069050481c6" providerId="ADAL" clId="{FC44AD13-8C9B-4231-BDCB-5A5906172101}" dt="2024-03-14T19:11:48.284" v="287" actId="14100"/>
          <ac:spMkLst>
            <pc:docMk/>
            <pc:sldMk cId="3650595704" sldId="515"/>
            <ac:spMk id="3" creationId="{6950E4FF-90FA-E426-BB91-3AD1C5840012}"/>
          </ac:spMkLst>
        </pc:spChg>
      </pc:sldChg>
      <pc:sldChg chg="modSp mod setBg">
        <pc:chgData name="Petrosino, Iva" userId="68978579-b604-44af-84c8-5069050481c6" providerId="ADAL" clId="{FC44AD13-8C9B-4231-BDCB-5A5906172101}" dt="2024-03-14T19:27:55.137" v="417" actId="1076"/>
        <pc:sldMkLst>
          <pc:docMk/>
          <pc:sldMk cId="2715772752" sldId="532"/>
        </pc:sldMkLst>
        <pc:spChg chg="mod">
          <ac:chgData name="Petrosino, Iva" userId="68978579-b604-44af-84c8-5069050481c6" providerId="ADAL" clId="{FC44AD13-8C9B-4231-BDCB-5A5906172101}" dt="2024-03-14T19:27:50.714" v="414" actId="1076"/>
          <ac:spMkLst>
            <pc:docMk/>
            <pc:sldMk cId="2715772752" sldId="532"/>
            <ac:spMk id="4" creationId="{D0547136-E6FC-4A28-87AD-14CCE018A369}"/>
          </ac:spMkLst>
        </pc:spChg>
        <pc:picChg chg="mod">
          <ac:chgData name="Petrosino, Iva" userId="68978579-b604-44af-84c8-5069050481c6" providerId="ADAL" clId="{FC44AD13-8C9B-4231-BDCB-5A5906172101}" dt="2024-03-14T19:27:55.137" v="417" actId="1076"/>
          <ac:picMkLst>
            <pc:docMk/>
            <pc:sldMk cId="2715772752" sldId="532"/>
            <ac:picMk id="2" creationId="{3AF8D66B-C79E-B212-1D49-755DF27894E3}"/>
          </ac:picMkLst>
        </pc:picChg>
      </pc:sldChg>
      <pc:sldChg chg="modSp mod setBg">
        <pc:chgData name="Petrosino, Iva" userId="68978579-b604-44af-84c8-5069050481c6" providerId="ADAL" clId="{FC44AD13-8C9B-4231-BDCB-5A5906172101}" dt="2024-03-14T19:20:26.899" v="367" actId="1076"/>
        <pc:sldMkLst>
          <pc:docMk/>
          <pc:sldMk cId="3639337711" sldId="533"/>
        </pc:sldMkLst>
        <pc:spChg chg="mod">
          <ac:chgData name="Petrosino, Iva" userId="68978579-b604-44af-84c8-5069050481c6" providerId="ADAL" clId="{FC44AD13-8C9B-4231-BDCB-5A5906172101}" dt="2024-03-14T19:20:26.899" v="367" actId="1076"/>
          <ac:spMkLst>
            <pc:docMk/>
            <pc:sldMk cId="3639337711" sldId="533"/>
            <ac:spMk id="5" creationId="{939202D2-A3F7-43A1-8C33-EF228930AF3F}"/>
          </ac:spMkLst>
        </pc:spChg>
        <pc:picChg chg="mod">
          <ac:chgData name="Petrosino, Iva" userId="68978579-b604-44af-84c8-5069050481c6" providerId="ADAL" clId="{FC44AD13-8C9B-4231-BDCB-5A5906172101}" dt="2024-03-14T19:20:24.652" v="366" actId="1076"/>
          <ac:picMkLst>
            <pc:docMk/>
            <pc:sldMk cId="3639337711" sldId="533"/>
            <ac:picMk id="2" creationId="{074443F1-4F8D-99FD-F0C6-B16BF3F320A0}"/>
          </ac:picMkLst>
        </pc:picChg>
      </pc:sldChg>
      <pc:sldChg chg="addSp delSp modSp mod">
        <pc:chgData name="Petrosino, Iva" userId="68978579-b604-44af-84c8-5069050481c6" providerId="ADAL" clId="{FC44AD13-8C9B-4231-BDCB-5A5906172101}" dt="2024-03-14T18:29:25.427" v="115" actId="20577"/>
        <pc:sldMkLst>
          <pc:docMk/>
          <pc:sldMk cId="205824132" sldId="541"/>
        </pc:sldMkLst>
        <pc:spChg chg="mod">
          <ac:chgData name="Petrosino, Iva" userId="68978579-b604-44af-84c8-5069050481c6" providerId="ADAL" clId="{FC44AD13-8C9B-4231-BDCB-5A5906172101}" dt="2024-03-14T18:29:25.427" v="115" actId="20577"/>
          <ac:spMkLst>
            <pc:docMk/>
            <pc:sldMk cId="205824132" sldId="541"/>
            <ac:spMk id="3" creationId="{C156F202-8443-EF16-427C-D212A9E27C05}"/>
          </ac:spMkLst>
        </pc:spChg>
        <pc:picChg chg="add mod">
          <ac:chgData name="Petrosino, Iva" userId="68978579-b604-44af-84c8-5069050481c6" providerId="ADAL" clId="{FC44AD13-8C9B-4231-BDCB-5A5906172101}" dt="2024-03-14T18:29:06.373" v="107"/>
          <ac:picMkLst>
            <pc:docMk/>
            <pc:sldMk cId="205824132" sldId="541"/>
            <ac:picMk id="2" creationId="{3A4BACDA-AE4C-F9CC-48CB-F953D5D74E37}"/>
          </ac:picMkLst>
        </pc:picChg>
        <pc:picChg chg="del">
          <ac:chgData name="Petrosino, Iva" userId="68978579-b604-44af-84c8-5069050481c6" providerId="ADAL" clId="{FC44AD13-8C9B-4231-BDCB-5A5906172101}" dt="2024-03-14T18:29:05.597" v="106" actId="478"/>
          <ac:picMkLst>
            <pc:docMk/>
            <pc:sldMk cId="205824132" sldId="541"/>
            <ac:picMk id="8" creationId="{4B99D07F-A1EE-627D-FDA4-1A7EF13F3BB9}"/>
          </ac:picMkLst>
        </pc:picChg>
      </pc:sldChg>
      <pc:sldChg chg="modSp mod">
        <pc:chgData name="Petrosino, Iva" userId="68978579-b604-44af-84c8-5069050481c6" providerId="ADAL" clId="{FC44AD13-8C9B-4231-BDCB-5A5906172101}" dt="2024-03-14T19:16:38.009" v="291" actId="14100"/>
        <pc:sldMkLst>
          <pc:docMk/>
          <pc:sldMk cId="626334173" sldId="545"/>
        </pc:sldMkLst>
        <pc:spChg chg="mod">
          <ac:chgData name="Petrosino, Iva" userId="68978579-b604-44af-84c8-5069050481c6" providerId="ADAL" clId="{FC44AD13-8C9B-4231-BDCB-5A5906172101}" dt="2024-03-14T19:16:38.009" v="291" actId="14100"/>
          <ac:spMkLst>
            <pc:docMk/>
            <pc:sldMk cId="626334173" sldId="545"/>
            <ac:spMk id="6" creationId="{0631754C-C238-4CB7-845C-1E307D43E467}"/>
          </ac:spMkLst>
        </pc:spChg>
      </pc:sldChg>
      <pc:sldChg chg="addSp delSp modSp mod modCm">
        <pc:chgData name="Petrosino, Iva" userId="68978579-b604-44af-84c8-5069050481c6" providerId="ADAL" clId="{FC44AD13-8C9B-4231-BDCB-5A5906172101}" dt="2024-03-14T19:25:26.454" v="383"/>
        <pc:sldMkLst>
          <pc:docMk/>
          <pc:sldMk cId="4039576891" sldId="548"/>
        </pc:sldMkLst>
        <pc:picChg chg="del">
          <ac:chgData name="Petrosino, Iva" userId="68978579-b604-44af-84c8-5069050481c6" providerId="ADAL" clId="{FC44AD13-8C9B-4231-BDCB-5A5906172101}" dt="2024-03-14T19:23:59.435" v="376" actId="478"/>
          <ac:picMkLst>
            <pc:docMk/>
            <pc:sldMk cId="4039576891" sldId="548"/>
            <ac:picMk id="3" creationId="{A040768C-D951-6A52-D6C3-8D0DD1E9DD62}"/>
          </ac:picMkLst>
        </pc:picChg>
        <pc:picChg chg="add mod">
          <ac:chgData name="Petrosino, Iva" userId="68978579-b604-44af-84c8-5069050481c6" providerId="ADAL" clId="{FC44AD13-8C9B-4231-BDCB-5A5906172101}" dt="2024-03-14T19:24:42.721" v="381" actId="1076"/>
          <ac:picMkLst>
            <pc:docMk/>
            <pc:sldMk cId="4039576891" sldId="548"/>
            <ac:picMk id="4" creationId="{3A0AAD91-6299-F20C-6EBE-DF62738C81A8}"/>
          </ac:picMkLst>
        </pc:picChg>
        <pc:extLst>
          <p:ext xmlns:p="http://schemas.openxmlformats.org/presentationml/2006/main" uri="{D6D511B9-2390-475A-947B-AFAB55BFBCF1}">
            <pc226:cmChg xmlns:pc226="http://schemas.microsoft.com/office/powerpoint/2022/06/main/command" chg="mod">
              <pc226:chgData name="Petrosino, Iva" userId="68978579-b604-44af-84c8-5069050481c6" providerId="ADAL" clId="{FC44AD13-8C9B-4231-BDCB-5A5906172101}" dt="2024-03-14T19:25:26.454" v="383"/>
              <pc2:cmMkLst xmlns:pc2="http://schemas.microsoft.com/office/powerpoint/2019/9/main/command">
                <pc:docMk/>
                <pc:sldMk cId="4039576891" sldId="548"/>
                <pc2:cmMk id="{FA1DE0F9-2A35-4602-B9DB-B292B42536E5}"/>
              </pc2:cmMkLst>
              <pc226:cmRplyChg chg="add">
                <pc226:chgData name="Petrosino, Iva" userId="68978579-b604-44af-84c8-5069050481c6" providerId="ADAL" clId="{FC44AD13-8C9B-4231-BDCB-5A5906172101}" dt="2024-03-14T19:25:10.881" v="382"/>
                <pc2:cmRplyMkLst xmlns:pc2="http://schemas.microsoft.com/office/powerpoint/2019/9/main/command">
                  <pc:docMk/>
                  <pc:sldMk cId="4039576891" sldId="548"/>
                  <pc2:cmMk id="{FA1DE0F9-2A35-4602-B9DB-B292B42536E5}"/>
                  <pc2:cmRplyMk id="{F39FF615-EBAF-45A5-97C8-781209046893}"/>
                </pc2:cmRplyMkLst>
              </pc226:cmRplyChg>
            </pc226:cmChg>
          </p:ext>
        </pc:extLst>
      </pc:sldChg>
      <pc:sldChg chg="setBg">
        <pc:chgData name="Petrosino, Iva" userId="68978579-b604-44af-84c8-5069050481c6" providerId="ADAL" clId="{FC44AD13-8C9B-4231-BDCB-5A5906172101}" dt="2024-03-14T19:11:37.828" v="286"/>
        <pc:sldMkLst>
          <pc:docMk/>
          <pc:sldMk cId="2986046193" sldId="550"/>
        </pc:sldMkLst>
      </pc:sldChg>
      <pc:sldChg chg="addSp delSp modSp mod modClrScheme chgLayout">
        <pc:chgData name="Petrosino, Iva" userId="68978579-b604-44af-84c8-5069050481c6" providerId="ADAL" clId="{FC44AD13-8C9B-4231-BDCB-5A5906172101}" dt="2024-03-14T19:18:53.061" v="337" actId="478"/>
        <pc:sldMkLst>
          <pc:docMk/>
          <pc:sldMk cId="1398567259" sldId="560"/>
        </pc:sldMkLst>
        <pc:spChg chg="add mod ord">
          <ac:chgData name="Petrosino, Iva" userId="68978579-b604-44af-84c8-5069050481c6" providerId="ADAL" clId="{FC44AD13-8C9B-4231-BDCB-5A5906172101}" dt="2024-03-14T19:18:40.542" v="334" actId="403"/>
          <ac:spMkLst>
            <pc:docMk/>
            <pc:sldMk cId="1398567259" sldId="560"/>
            <ac:spMk id="2" creationId="{1CB49598-5DC2-83DE-7587-FB3F85D6497F}"/>
          </ac:spMkLst>
        </pc:spChg>
        <pc:spChg chg="mod ord">
          <ac:chgData name="Petrosino, Iva" userId="68978579-b604-44af-84c8-5069050481c6" providerId="ADAL" clId="{FC44AD13-8C9B-4231-BDCB-5A5906172101}" dt="2024-03-14T19:18:51.577" v="336" actId="14100"/>
          <ac:spMkLst>
            <pc:docMk/>
            <pc:sldMk cId="1398567259" sldId="560"/>
            <ac:spMk id="4" creationId="{64BEE5EC-D588-4841-940F-05C12D7B6267}"/>
          </ac:spMkLst>
        </pc:spChg>
        <pc:spChg chg="del mod">
          <ac:chgData name="Petrosino, Iva" userId="68978579-b604-44af-84c8-5069050481c6" providerId="ADAL" clId="{FC44AD13-8C9B-4231-BDCB-5A5906172101}" dt="2024-03-14T19:18:53.061" v="337" actId="478"/>
          <ac:spMkLst>
            <pc:docMk/>
            <pc:sldMk cId="1398567259" sldId="560"/>
            <ac:spMk id="6" creationId="{0631754C-C238-4CB7-845C-1E307D43E467}"/>
          </ac:spMkLst>
        </pc:spChg>
      </pc:sldChg>
      <pc:sldChg chg="modSp mod">
        <pc:chgData name="Petrosino, Iva" userId="68978579-b604-44af-84c8-5069050481c6" providerId="ADAL" clId="{FC44AD13-8C9B-4231-BDCB-5A5906172101}" dt="2024-03-14T19:17:37.418" v="314" actId="1076"/>
        <pc:sldMkLst>
          <pc:docMk/>
          <pc:sldMk cId="1608978883" sldId="561"/>
        </pc:sldMkLst>
        <pc:spChg chg="mod">
          <ac:chgData name="Petrosino, Iva" userId="68978579-b604-44af-84c8-5069050481c6" providerId="ADAL" clId="{FC44AD13-8C9B-4231-BDCB-5A5906172101}" dt="2024-03-14T19:17:37.418" v="314" actId="1076"/>
          <ac:spMkLst>
            <pc:docMk/>
            <pc:sldMk cId="1608978883" sldId="561"/>
            <ac:spMk id="4" creationId="{64BEE5EC-D588-4841-940F-05C12D7B6267}"/>
          </ac:spMkLst>
        </pc:spChg>
        <pc:spChg chg="mod">
          <ac:chgData name="Petrosino, Iva" userId="68978579-b604-44af-84c8-5069050481c6" providerId="ADAL" clId="{FC44AD13-8C9B-4231-BDCB-5A5906172101}" dt="2024-03-14T19:17:29.304" v="312" actId="404"/>
          <ac:spMkLst>
            <pc:docMk/>
            <pc:sldMk cId="1608978883" sldId="561"/>
            <ac:spMk id="6" creationId="{0631754C-C238-4CB7-845C-1E307D43E467}"/>
          </ac:spMkLst>
        </pc:spChg>
      </pc:sldChg>
      <pc:sldChg chg="addSp delSp modSp mod modClrScheme chgLayout">
        <pc:chgData name="Petrosino, Iva" userId="68978579-b604-44af-84c8-5069050481c6" providerId="ADAL" clId="{FC44AD13-8C9B-4231-BDCB-5A5906172101}" dt="2024-03-14T19:17:19.010" v="307" actId="14100"/>
        <pc:sldMkLst>
          <pc:docMk/>
          <pc:sldMk cId="1850043830" sldId="562"/>
        </pc:sldMkLst>
        <pc:spChg chg="add mod ord">
          <ac:chgData name="Petrosino, Iva" userId="68978579-b604-44af-84c8-5069050481c6" providerId="ADAL" clId="{FC44AD13-8C9B-4231-BDCB-5A5906172101}" dt="2024-03-14T19:17:13.090" v="305" actId="404"/>
          <ac:spMkLst>
            <pc:docMk/>
            <pc:sldMk cId="1850043830" sldId="562"/>
            <ac:spMk id="2" creationId="{C708B0CE-D3D7-B8AF-53AF-FF130533B55E}"/>
          </ac:spMkLst>
        </pc:spChg>
        <pc:spChg chg="mod ord">
          <ac:chgData name="Petrosino, Iva" userId="68978579-b604-44af-84c8-5069050481c6" providerId="ADAL" clId="{FC44AD13-8C9B-4231-BDCB-5A5906172101}" dt="2024-03-14T19:17:19.010" v="307" actId="14100"/>
          <ac:spMkLst>
            <pc:docMk/>
            <pc:sldMk cId="1850043830" sldId="562"/>
            <ac:spMk id="4" creationId="{64BEE5EC-D588-4841-940F-05C12D7B6267}"/>
          </ac:spMkLst>
        </pc:spChg>
        <pc:spChg chg="del mod">
          <ac:chgData name="Petrosino, Iva" userId="68978579-b604-44af-84c8-5069050481c6" providerId="ADAL" clId="{FC44AD13-8C9B-4231-BDCB-5A5906172101}" dt="2024-03-14T19:16:58.406" v="295" actId="478"/>
          <ac:spMkLst>
            <pc:docMk/>
            <pc:sldMk cId="1850043830" sldId="562"/>
            <ac:spMk id="6" creationId="{0631754C-C238-4CB7-845C-1E307D43E467}"/>
          </ac:spMkLst>
        </pc:spChg>
      </pc:sldChg>
      <pc:sldChg chg="modSp mod">
        <pc:chgData name="Petrosino, Iva" userId="68978579-b604-44af-84c8-5069050481c6" providerId="ADAL" clId="{FC44AD13-8C9B-4231-BDCB-5A5906172101}" dt="2024-03-14T19:16:45.065" v="292" actId="14100"/>
        <pc:sldMkLst>
          <pc:docMk/>
          <pc:sldMk cId="8045430" sldId="563"/>
        </pc:sldMkLst>
        <pc:spChg chg="mod">
          <ac:chgData name="Petrosino, Iva" userId="68978579-b604-44af-84c8-5069050481c6" providerId="ADAL" clId="{FC44AD13-8C9B-4231-BDCB-5A5906172101}" dt="2024-03-14T19:16:45.065" v="292" actId="14100"/>
          <ac:spMkLst>
            <pc:docMk/>
            <pc:sldMk cId="8045430" sldId="563"/>
            <ac:spMk id="6" creationId="{0631754C-C238-4CB7-845C-1E307D43E467}"/>
          </ac:spMkLst>
        </pc:spChg>
      </pc:sldChg>
      <pc:sldChg chg="addSp delSp modSp mod modClrScheme chgLayout">
        <pc:chgData name="Petrosino, Iva" userId="68978579-b604-44af-84c8-5069050481c6" providerId="ADAL" clId="{FC44AD13-8C9B-4231-BDCB-5A5906172101}" dt="2024-03-14T19:18:01.259" v="324" actId="14100"/>
        <pc:sldMkLst>
          <pc:docMk/>
          <pc:sldMk cId="4052682983" sldId="564"/>
        </pc:sldMkLst>
        <pc:spChg chg="add mod ord">
          <ac:chgData name="Petrosino, Iva" userId="68978579-b604-44af-84c8-5069050481c6" providerId="ADAL" clId="{FC44AD13-8C9B-4231-BDCB-5A5906172101}" dt="2024-03-14T19:17:56.726" v="322" actId="403"/>
          <ac:spMkLst>
            <pc:docMk/>
            <pc:sldMk cId="4052682983" sldId="564"/>
            <ac:spMk id="2" creationId="{8E128411-FFE7-E27F-15B1-23DFF8BE096F}"/>
          </ac:spMkLst>
        </pc:spChg>
        <pc:spChg chg="mod ord">
          <ac:chgData name="Petrosino, Iva" userId="68978579-b604-44af-84c8-5069050481c6" providerId="ADAL" clId="{FC44AD13-8C9B-4231-BDCB-5A5906172101}" dt="2024-03-14T19:18:01.259" v="324" actId="14100"/>
          <ac:spMkLst>
            <pc:docMk/>
            <pc:sldMk cId="4052682983" sldId="564"/>
            <ac:spMk id="4" creationId="{64BEE5EC-D588-4841-940F-05C12D7B6267}"/>
          </ac:spMkLst>
        </pc:spChg>
        <pc:spChg chg="del mod">
          <ac:chgData name="Petrosino, Iva" userId="68978579-b604-44af-84c8-5069050481c6" providerId="ADAL" clId="{FC44AD13-8C9B-4231-BDCB-5A5906172101}" dt="2024-03-14T19:17:49.294" v="316" actId="478"/>
          <ac:spMkLst>
            <pc:docMk/>
            <pc:sldMk cId="4052682983" sldId="564"/>
            <ac:spMk id="6" creationId="{0631754C-C238-4CB7-845C-1E307D43E467}"/>
          </ac:spMkLst>
        </pc:spChg>
      </pc:sldChg>
      <pc:sldChg chg="modSp mod">
        <pc:chgData name="Petrosino, Iva" userId="68978579-b604-44af-84c8-5069050481c6" providerId="ADAL" clId="{FC44AD13-8C9B-4231-BDCB-5A5906172101}" dt="2024-03-14T19:19:34.233" v="351" actId="1076"/>
        <pc:sldMkLst>
          <pc:docMk/>
          <pc:sldMk cId="2831077756" sldId="565"/>
        </pc:sldMkLst>
        <pc:spChg chg="mod">
          <ac:chgData name="Petrosino, Iva" userId="68978579-b604-44af-84c8-5069050481c6" providerId="ADAL" clId="{FC44AD13-8C9B-4231-BDCB-5A5906172101}" dt="2024-03-14T19:19:34.233" v="351" actId="1076"/>
          <ac:spMkLst>
            <pc:docMk/>
            <pc:sldMk cId="2831077756" sldId="565"/>
            <ac:spMk id="4" creationId="{64BEE5EC-D588-4841-940F-05C12D7B6267}"/>
          </ac:spMkLst>
        </pc:spChg>
        <pc:spChg chg="mod">
          <ac:chgData name="Petrosino, Iva" userId="68978579-b604-44af-84c8-5069050481c6" providerId="ADAL" clId="{FC44AD13-8C9B-4231-BDCB-5A5906172101}" dt="2024-03-14T19:19:28.287" v="349" actId="14100"/>
          <ac:spMkLst>
            <pc:docMk/>
            <pc:sldMk cId="2831077756" sldId="565"/>
            <ac:spMk id="6" creationId="{0631754C-C238-4CB7-845C-1E307D43E467}"/>
          </ac:spMkLst>
        </pc:spChg>
      </pc:sldChg>
      <pc:sldChg chg="modSp mod">
        <pc:chgData name="Petrosino, Iva" userId="68978579-b604-44af-84c8-5069050481c6" providerId="ADAL" clId="{FC44AD13-8C9B-4231-BDCB-5A5906172101}" dt="2024-03-14T19:19:23.586" v="348" actId="1076"/>
        <pc:sldMkLst>
          <pc:docMk/>
          <pc:sldMk cId="3289229906" sldId="566"/>
        </pc:sldMkLst>
        <pc:spChg chg="mod">
          <ac:chgData name="Petrosino, Iva" userId="68978579-b604-44af-84c8-5069050481c6" providerId="ADAL" clId="{FC44AD13-8C9B-4231-BDCB-5A5906172101}" dt="2024-03-14T19:19:23.586" v="348" actId="1076"/>
          <ac:spMkLst>
            <pc:docMk/>
            <pc:sldMk cId="3289229906" sldId="566"/>
            <ac:spMk id="4" creationId="{64BEE5EC-D588-4841-940F-05C12D7B6267}"/>
          </ac:spMkLst>
        </pc:spChg>
        <pc:spChg chg="mod">
          <ac:chgData name="Petrosino, Iva" userId="68978579-b604-44af-84c8-5069050481c6" providerId="ADAL" clId="{FC44AD13-8C9B-4231-BDCB-5A5906172101}" dt="2024-03-14T19:19:16.782" v="346" actId="14100"/>
          <ac:spMkLst>
            <pc:docMk/>
            <pc:sldMk cId="3289229906" sldId="566"/>
            <ac:spMk id="6" creationId="{0631754C-C238-4CB7-845C-1E307D43E467}"/>
          </ac:spMkLst>
        </pc:spChg>
      </pc:sldChg>
      <pc:sldChg chg="addSp delSp modSp mod">
        <pc:chgData name="Petrosino, Iva" userId="68978579-b604-44af-84c8-5069050481c6" providerId="ADAL" clId="{FC44AD13-8C9B-4231-BDCB-5A5906172101}" dt="2024-03-14T19:27:00.540" v="402" actId="20577"/>
        <pc:sldMkLst>
          <pc:docMk/>
          <pc:sldMk cId="2978473108" sldId="574"/>
        </pc:sldMkLst>
        <pc:spChg chg="del mod">
          <ac:chgData name="Petrosino, Iva" userId="68978579-b604-44af-84c8-5069050481c6" providerId="ADAL" clId="{FC44AD13-8C9B-4231-BDCB-5A5906172101}" dt="2024-03-14T19:26:37.053" v="390" actId="478"/>
          <ac:spMkLst>
            <pc:docMk/>
            <pc:sldMk cId="2978473108" sldId="574"/>
            <ac:spMk id="2" creationId="{00000000-0000-0000-0000-000000000000}"/>
          </ac:spMkLst>
        </pc:spChg>
        <pc:spChg chg="mod">
          <ac:chgData name="Petrosino, Iva" userId="68978579-b604-44af-84c8-5069050481c6" providerId="ADAL" clId="{FC44AD13-8C9B-4231-BDCB-5A5906172101}" dt="2024-03-14T19:27:00.540" v="402" actId="20577"/>
          <ac:spMkLst>
            <pc:docMk/>
            <pc:sldMk cId="2978473108" sldId="574"/>
            <ac:spMk id="3" creationId="{EF3A6019-4692-458C-8BEB-37EEF15396E1}"/>
          </ac:spMkLst>
        </pc:spChg>
        <pc:spChg chg="add mod">
          <ac:chgData name="Petrosino, Iva" userId="68978579-b604-44af-84c8-5069050481c6" providerId="ADAL" clId="{FC44AD13-8C9B-4231-BDCB-5A5906172101}" dt="2024-03-14T19:26:40.811" v="396" actId="403"/>
          <ac:spMkLst>
            <pc:docMk/>
            <pc:sldMk cId="2978473108" sldId="574"/>
            <ac:spMk id="5" creationId="{C7A8C3E9-99D2-F3A2-7A18-90DE701B6391}"/>
          </ac:spMkLst>
        </pc:spChg>
        <pc:spChg chg="mod">
          <ac:chgData name="Petrosino, Iva" userId="68978579-b604-44af-84c8-5069050481c6" providerId="ADAL" clId="{FC44AD13-8C9B-4231-BDCB-5A5906172101}" dt="2024-03-14T19:26:51.044" v="400" actId="20577"/>
          <ac:spMkLst>
            <pc:docMk/>
            <pc:sldMk cId="2978473108" sldId="574"/>
            <ac:spMk id="10" creationId="{A6C85F1C-DC8B-61D7-3D21-788B0F330255}"/>
          </ac:spMkLst>
        </pc:spChg>
        <pc:picChg chg="mod">
          <ac:chgData name="Petrosino, Iva" userId="68978579-b604-44af-84c8-5069050481c6" providerId="ADAL" clId="{FC44AD13-8C9B-4231-BDCB-5A5906172101}" dt="2024-03-14T19:26:46.578" v="398" actId="1076"/>
          <ac:picMkLst>
            <pc:docMk/>
            <pc:sldMk cId="2978473108" sldId="574"/>
            <ac:picMk id="8" creationId="{0586E945-74A0-A7DD-56DA-2A424177A242}"/>
          </ac:picMkLst>
        </pc:picChg>
      </pc:sldChg>
      <pc:sldChg chg="addSp delSp modSp mod">
        <pc:chgData name="Petrosino, Iva" userId="68978579-b604-44af-84c8-5069050481c6" providerId="ADAL" clId="{FC44AD13-8C9B-4231-BDCB-5A5906172101}" dt="2024-03-14T18:58:25.467" v="247" actId="20577"/>
        <pc:sldMkLst>
          <pc:docMk/>
          <pc:sldMk cId="1045862242" sldId="577"/>
        </pc:sldMkLst>
        <pc:spChg chg="mod">
          <ac:chgData name="Petrosino, Iva" userId="68978579-b604-44af-84c8-5069050481c6" providerId="ADAL" clId="{FC44AD13-8C9B-4231-BDCB-5A5906172101}" dt="2024-03-14T18:58:25.467" v="247" actId="20577"/>
          <ac:spMkLst>
            <pc:docMk/>
            <pc:sldMk cId="1045862242" sldId="577"/>
            <ac:spMk id="4099" creationId="{00000000-0000-0000-0000-000000000000}"/>
          </ac:spMkLst>
        </pc:spChg>
        <pc:picChg chg="del">
          <ac:chgData name="Petrosino, Iva" userId="68978579-b604-44af-84c8-5069050481c6" providerId="ADAL" clId="{FC44AD13-8C9B-4231-BDCB-5A5906172101}" dt="2024-03-14T18:58:14.155" v="239" actId="478"/>
          <ac:picMkLst>
            <pc:docMk/>
            <pc:sldMk cId="1045862242" sldId="577"/>
            <ac:picMk id="2" creationId="{402DAFEF-942A-6085-79AD-1A2F33DBF412}"/>
          </ac:picMkLst>
        </pc:picChg>
        <pc:picChg chg="add mod">
          <ac:chgData name="Petrosino, Iva" userId="68978579-b604-44af-84c8-5069050481c6" providerId="ADAL" clId="{FC44AD13-8C9B-4231-BDCB-5A5906172101}" dt="2024-03-14T18:58:15.079" v="240"/>
          <ac:picMkLst>
            <pc:docMk/>
            <pc:sldMk cId="1045862242" sldId="577"/>
            <ac:picMk id="3" creationId="{78C66C94-2313-56A5-86F8-9C53B4AB7EA9}"/>
          </ac:picMkLst>
        </pc:picChg>
      </pc:sldChg>
      <pc:sldChg chg="modSp mod">
        <pc:chgData name="Petrosino, Iva" userId="68978579-b604-44af-84c8-5069050481c6" providerId="ADAL" clId="{FC44AD13-8C9B-4231-BDCB-5A5906172101}" dt="2024-03-14T19:19:54.372" v="361" actId="14100"/>
        <pc:sldMkLst>
          <pc:docMk/>
          <pc:sldMk cId="685838700" sldId="582"/>
        </pc:sldMkLst>
        <pc:spChg chg="mod">
          <ac:chgData name="Petrosino, Iva" userId="68978579-b604-44af-84c8-5069050481c6" providerId="ADAL" clId="{FC44AD13-8C9B-4231-BDCB-5A5906172101}" dt="2024-03-14T19:19:54.372" v="361" actId="14100"/>
          <ac:spMkLst>
            <pc:docMk/>
            <pc:sldMk cId="685838700" sldId="582"/>
            <ac:spMk id="4" creationId="{64BEE5EC-D588-4841-940F-05C12D7B6267}"/>
          </ac:spMkLst>
        </pc:spChg>
        <pc:spChg chg="mod">
          <ac:chgData name="Petrosino, Iva" userId="68978579-b604-44af-84c8-5069050481c6" providerId="ADAL" clId="{FC44AD13-8C9B-4231-BDCB-5A5906172101}" dt="2024-03-14T19:19:46.823" v="359" actId="27636"/>
          <ac:spMkLst>
            <pc:docMk/>
            <pc:sldMk cId="685838700" sldId="582"/>
            <ac:spMk id="6" creationId="{0631754C-C238-4CB7-845C-1E307D43E467}"/>
          </ac:spMkLst>
        </pc:spChg>
      </pc:sldChg>
      <pc:sldChg chg="addSp delSp modSp mod">
        <pc:chgData name="Petrosino, Iva" userId="68978579-b604-44af-84c8-5069050481c6" providerId="ADAL" clId="{FC44AD13-8C9B-4231-BDCB-5A5906172101}" dt="2024-03-14T19:21:37.937" v="375" actId="1076"/>
        <pc:sldMkLst>
          <pc:docMk/>
          <pc:sldMk cId="147486415" sldId="588"/>
        </pc:sldMkLst>
        <pc:spChg chg="del">
          <ac:chgData name="Petrosino, Iva" userId="68978579-b604-44af-84c8-5069050481c6" providerId="ADAL" clId="{FC44AD13-8C9B-4231-BDCB-5A5906172101}" dt="2024-03-14T19:21:28.296" v="370" actId="478"/>
          <ac:spMkLst>
            <pc:docMk/>
            <pc:sldMk cId="147486415" sldId="588"/>
            <ac:spMk id="2" creationId="{3E9F33E4-26BF-08E7-511D-72A9AEFC7E33}"/>
          </ac:spMkLst>
        </pc:spChg>
        <pc:spChg chg="mod">
          <ac:chgData name="Petrosino, Iva" userId="68978579-b604-44af-84c8-5069050481c6" providerId="ADAL" clId="{FC44AD13-8C9B-4231-BDCB-5A5906172101}" dt="2024-03-14T19:21:36.438" v="374" actId="1076"/>
          <ac:spMkLst>
            <pc:docMk/>
            <pc:sldMk cId="147486415" sldId="588"/>
            <ac:spMk id="8" creationId="{8C85E387-F107-98A8-D0F8-C3789D6C8FCB}"/>
          </ac:spMkLst>
        </pc:spChg>
        <pc:picChg chg="del">
          <ac:chgData name="Petrosino, Iva" userId="68978579-b604-44af-84c8-5069050481c6" providerId="ADAL" clId="{FC44AD13-8C9B-4231-BDCB-5A5906172101}" dt="2024-03-14T19:20:59.714" v="368" actId="478"/>
          <ac:picMkLst>
            <pc:docMk/>
            <pc:sldMk cId="147486415" sldId="588"/>
            <ac:picMk id="4" creationId="{ED0A574C-0FB4-45C7-8768-B298E254F363}"/>
          </ac:picMkLst>
        </pc:picChg>
        <pc:picChg chg="add mod">
          <ac:chgData name="Petrosino, Iva" userId="68978579-b604-44af-84c8-5069050481c6" providerId="ADAL" clId="{FC44AD13-8C9B-4231-BDCB-5A5906172101}" dt="2024-03-14T19:21:37.937" v="375" actId="1076"/>
          <ac:picMkLst>
            <pc:docMk/>
            <pc:sldMk cId="147486415" sldId="588"/>
            <ac:picMk id="6" creationId="{13AB101D-C724-8D05-79D3-ABC4462B9E65}"/>
          </ac:picMkLst>
        </pc:picChg>
      </pc:sldChg>
      <pc:sldChg chg="addSp delSp modSp mod">
        <pc:chgData name="Petrosino, Iva" userId="68978579-b604-44af-84c8-5069050481c6" providerId="ADAL" clId="{FC44AD13-8C9B-4231-BDCB-5A5906172101}" dt="2024-03-14T18:58:32.799" v="249"/>
        <pc:sldMkLst>
          <pc:docMk/>
          <pc:sldMk cId="1644173863" sldId="594"/>
        </pc:sldMkLst>
        <pc:spChg chg="mod">
          <ac:chgData name="Petrosino, Iva" userId="68978579-b604-44af-84c8-5069050481c6" providerId="ADAL" clId="{FC44AD13-8C9B-4231-BDCB-5A5906172101}" dt="2024-03-14T18:58:07.941" v="237" actId="14100"/>
          <ac:spMkLst>
            <pc:docMk/>
            <pc:sldMk cId="1644173863" sldId="594"/>
            <ac:spMk id="4099" creationId="{00000000-0000-0000-0000-000000000000}"/>
          </ac:spMkLst>
        </pc:spChg>
        <pc:picChg chg="del">
          <ac:chgData name="Petrosino, Iva" userId="68978579-b604-44af-84c8-5069050481c6" providerId="ADAL" clId="{FC44AD13-8C9B-4231-BDCB-5A5906172101}" dt="2024-03-14T18:58:32.045" v="248" actId="478"/>
          <ac:picMkLst>
            <pc:docMk/>
            <pc:sldMk cId="1644173863" sldId="594"/>
            <ac:picMk id="2" creationId="{402DAFEF-942A-6085-79AD-1A2F33DBF412}"/>
          </ac:picMkLst>
        </pc:picChg>
        <pc:picChg chg="add mod">
          <ac:chgData name="Petrosino, Iva" userId="68978579-b604-44af-84c8-5069050481c6" providerId="ADAL" clId="{FC44AD13-8C9B-4231-BDCB-5A5906172101}" dt="2024-03-14T18:58:32.799" v="249"/>
          <ac:picMkLst>
            <pc:docMk/>
            <pc:sldMk cId="1644173863" sldId="594"/>
            <ac:picMk id="3" creationId="{EED29BBC-D6B8-9F19-6D36-71964CF6C030}"/>
          </ac:picMkLst>
        </pc:picChg>
      </pc:sldChg>
      <pc:sldChg chg="addSp delSp modSp mod">
        <pc:chgData name="Petrosino, Iva" userId="68978579-b604-44af-84c8-5069050481c6" providerId="ADAL" clId="{FC44AD13-8C9B-4231-BDCB-5A5906172101}" dt="2024-03-14T18:30:22.986" v="153" actId="20577"/>
        <pc:sldMkLst>
          <pc:docMk/>
          <pc:sldMk cId="2717078429" sldId="595"/>
        </pc:sldMkLst>
        <pc:spChg chg="mod">
          <ac:chgData name="Petrosino, Iva" userId="68978579-b604-44af-84c8-5069050481c6" providerId="ADAL" clId="{FC44AD13-8C9B-4231-BDCB-5A5906172101}" dt="2024-03-14T18:30:22.986" v="153" actId="20577"/>
          <ac:spMkLst>
            <pc:docMk/>
            <pc:sldMk cId="2717078429" sldId="595"/>
            <ac:spMk id="3" creationId="{C156F202-8443-EF16-427C-D212A9E27C05}"/>
          </ac:spMkLst>
        </pc:spChg>
        <pc:picChg chg="add del mod">
          <ac:chgData name="Petrosino, Iva" userId="68978579-b604-44af-84c8-5069050481c6" providerId="ADAL" clId="{FC44AD13-8C9B-4231-BDCB-5A5906172101}" dt="2024-03-14T18:29:03.326" v="105" actId="478"/>
          <ac:picMkLst>
            <pc:docMk/>
            <pc:sldMk cId="2717078429" sldId="595"/>
            <ac:picMk id="2" creationId="{5F2CEAE0-3935-B0C8-AE5D-50CECEA087AD}"/>
          </ac:picMkLst>
        </pc:picChg>
        <pc:picChg chg="add mod">
          <ac:chgData name="Petrosino, Iva" userId="68978579-b604-44af-84c8-5069050481c6" providerId="ADAL" clId="{FC44AD13-8C9B-4231-BDCB-5A5906172101}" dt="2024-03-14T18:29:02.653" v="104"/>
          <ac:picMkLst>
            <pc:docMk/>
            <pc:sldMk cId="2717078429" sldId="595"/>
            <ac:picMk id="4" creationId="{A3A52A70-FA04-FC16-6E19-6136C1DBBAD0}"/>
          </ac:picMkLst>
        </pc:picChg>
        <pc:picChg chg="del">
          <ac:chgData name="Petrosino, Iva" userId="68978579-b604-44af-84c8-5069050481c6" providerId="ADAL" clId="{FC44AD13-8C9B-4231-BDCB-5A5906172101}" dt="2024-03-14T18:23:22.818" v="20" actId="478"/>
          <ac:picMkLst>
            <pc:docMk/>
            <pc:sldMk cId="2717078429" sldId="595"/>
            <ac:picMk id="8" creationId="{4B99D07F-A1EE-627D-FDA4-1A7EF13F3BB9}"/>
          </ac:picMkLst>
        </pc:picChg>
      </pc:sldChg>
      <pc:sldChg chg="modSp mod">
        <pc:chgData name="Petrosino, Iva" userId="68978579-b604-44af-84c8-5069050481c6" providerId="ADAL" clId="{FC44AD13-8C9B-4231-BDCB-5A5906172101}" dt="2024-03-14T18:45:06.431" v="167" actId="1076"/>
        <pc:sldMkLst>
          <pc:docMk/>
          <pc:sldMk cId="2101602195" sldId="596"/>
        </pc:sldMkLst>
        <pc:spChg chg="mod">
          <ac:chgData name="Petrosino, Iva" userId="68978579-b604-44af-84c8-5069050481c6" providerId="ADAL" clId="{FC44AD13-8C9B-4231-BDCB-5A5906172101}" dt="2024-03-14T18:45:00.472" v="166" actId="2711"/>
          <ac:spMkLst>
            <pc:docMk/>
            <pc:sldMk cId="2101602195" sldId="596"/>
            <ac:spMk id="4" creationId="{4F5A4115-7A35-CC4D-C654-6F0D77B54F15}"/>
          </ac:spMkLst>
        </pc:spChg>
        <pc:spChg chg="mod">
          <ac:chgData name="Petrosino, Iva" userId="68978579-b604-44af-84c8-5069050481c6" providerId="ADAL" clId="{FC44AD13-8C9B-4231-BDCB-5A5906172101}" dt="2024-03-14T18:45:06.431" v="167" actId="1076"/>
          <ac:spMkLst>
            <pc:docMk/>
            <pc:sldMk cId="2101602195" sldId="596"/>
            <ac:spMk id="9" creationId="{508A4EA6-5094-E3C0-CFF8-771EF20C3BA9}"/>
          </ac:spMkLst>
        </pc:spChg>
      </pc:sldChg>
      <pc:sldChg chg="addSp delSp modSp mod">
        <pc:chgData name="Petrosino, Iva" userId="68978579-b604-44af-84c8-5069050481c6" providerId="ADAL" clId="{FC44AD13-8C9B-4231-BDCB-5A5906172101}" dt="2024-03-14T18:59:41.795" v="276" actId="14100"/>
        <pc:sldMkLst>
          <pc:docMk/>
          <pc:sldMk cId="2365573459" sldId="597"/>
        </pc:sldMkLst>
        <pc:spChg chg="mod">
          <ac:chgData name="Petrosino, Iva" userId="68978579-b604-44af-84c8-5069050481c6" providerId="ADAL" clId="{FC44AD13-8C9B-4231-BDCB-5A5906172101}" dt="2024-03-14T18:59:41.795" v="276" actId="14100"/>
          <ac:spMkLst>
            <pc:docMk/>
            <pc:sldMk cId="2365573459" sldId="597"/>
            <ac:spMk id="4" creationId="{34EB3C21-29B4-D67B-B916-088E46002ED4}"/>
          </ac:spMkLst>
        </pc:spChg>
        <pc:spChg chg="add mod">
          <ac:chgData name="Petrosino, Iva" userId="68978579-b604-44af-84c8-5069050481c6" providerId="ADAL" clId="{FC44AD13-8C9B-4231-BDCB-5A5906172101}" dt="2024-03-14T18:59:39.029" v="275" actId="255"/>
          <ac:spMkLst>
            <pc:docMk/>
            <pc:sldMk cId="2365573459" sldId="597"/>
            <ac:spMk id="6" creationId="{7D1615FA-3900-DDE4-7B0D-8A4ADC629B10}"/>
          </ac:spMkLst>
        </pc:spChg>
        <pc:spChg chg="add del mod">
          <ac:chgData name="Petrosino, Iva" userId="68978579-b604-44af-84c8-5069050481c6" providerId="ADAL" clId="{FC44AD13-8C9B-4231-BDCB-5A5906172101}" dt="2024-03-14T18:59:35.545" v="273" actId="478"/>
          <ac:spMkLst>
            <pc:docMk/>
            <pc:sldMk cId="2365573459" sldId="597"/>
            <ac:spMk id="4098" creationId="{00000000-0000-0000-0000-000000000000}"/>
          </ac:spMkLst>
        </pc:spChg>
        <pc:picChg chg="del">
          <ac:chgData name="Petrosino, Iva" userId="68978579-b604-44af-84c8-5069050481c6" providerId="ADAL" clId="{FC44AD13-8C9B-4231-BDCB-5A5906172101}" dt="2024-03-14T18:58:36.991" v="250" actId="478"/>
          <ac:picMkLst>
            <pc:docMk/>
            <pc:sldMk cId="2365573459" sldId="597"/>
            <ac:picMk id="2" creationId="{402DAFEF-942A-6085-79AD-1A2F33DBF412}"/>
          </ac:picMkLst>
        </pc:picChg>
        <pc:picChg chg="add mod">
          <ac:chgData name="Petrosino, Iva" userId="68978579-b604-44af-84c8-5069050481c6" providerId="ADAL" clId="{FC44AD13-8C9B-4231-BDCB-5A5906172101}" dt="2024-03-14T18:58:37.578" v="251"/>
          <ac:picMkLst>
            <pc:docMk/>
            <pc:sldMk cId="2365573459" sldId="597"/>
            <ac:picMk id="3" creationId="{1E77C2E6-B6B3-71C0-50CF-DD07B03D946C}"/>
          </ac:picMkLst>
        </pc:picChg>
      </pc:sldChg>
      <pc:sldChg chg="modSp mod">
        <pc:chgData name="Petrosino, Iva" userId="68978579-b604-44af-84c8-5069050481c6" providerId="ADAL" clId="{FC44AD13-8C9B-4231-BDCB-5A5906172101}" dt="2024-03-14T19:19:13.831" v="345" actId="1076"/>
        <pc:sldMkLst>
          <pc:docMk/>
          <pc:sldMk cId="496178446" sldId="598"/>
        </pc:sldMkLst>
        <pc:spChg chg="mod">
          <ac:chgData name="Petrosino, Iva" userId="68978579-b604-44af-84c8-5069050481c6" providerId="ADAL" clId="{FC44AD13-8C9B-4231-BDCB-5A5906172101}" dt="2024-03-14T19:19:13.831" v="345" actId="1076"/>
          <ac:spMkLst>
            <pc:docMk/>
            <pc:sldMk cId="496178446" sldId="598"/>
            <ac:spMk id="4" creationId="{64BEE5EC-D588-4841-940F-05C12D7B6267}"/>
          </ac:spMkLst>
        </pc:spChg>
        <pc:spChg chg="mod">
          <ac:chgData name="Petrosino, Iva" userId="68978579-b604-44af-84c8-5069050481c6" providerId="ADAL" clId="{FC44AD13-8C9B-4231-BDCB-5A5906172101}" dt="2024-03-14T19:19:08.441" v="343" actId="14100"/>
          <ac:spMkLst>
            <pc:docMk/>
            <pc:sldMk cId="496178446" sldId="598"/>
            <ac:spMk id="6" creationId="{0631754C-C238-4CB7-845C-1E307D43E467}"/>
          </ac:spMkLst>
        </pc:spChg>
      </pc:sldChg>
      <pc:sldChg chg="modSp mod">
        <pc:chgData name="Petrosino, Iva" userId="68978579-b604-44af-84c8-5069050481c6" providerId="ADAL" clId="{FC44AD13-8C9B-4231-BDCB-5A5906172101}" dt="2024-03-14T19:16:49.126" v="293" actId="14100"/>
        <pc:sldMkLst>
          <pc:docMk/>
          <pc:sldMk cId="3026317097" sldId="599"/>
        </pc:sldMkLst>
        <pc:spChg chg="mod">
          <ac:chgData name="Petrosino, Iva" userId="68978579-b604-44af-84c8-5069050481c6" providerId="ADAL" clId="{FC44AD13-8C9B-4231-BDCB-5A5906172101}" dt="2024-03-14T19:16:49.126" v="293" actId="14100"/>
          <ac:spMkLst>
            <pc:docMk/>
            <pc:sldMk cId="3026317097" sldId="599"/>
            <ac:spMk id="6" creationId="{0631754C-C238-4CB7-845C-1E307D43E467}"/>
          </ac:spMkLst>
        </pc:spChg>
      </pc:sldChg>
      <pc:sldChg chg="addSp delSp modSp mod">
        <pc:chgData name="Petrosino, Iva" userId="68978579-b604-44af-84c8-5069050481c6" providerId="ADAL" clId="{FC44AD13-8C9B-4231-BDCB-5A5906172101}" dt="2024-03-14T18:42:42.234" v="158" actId="14100"/>
        <pc:sldMkLst>
          <pc:docMk/>
          <pc:sldMk cId="3446939669" sldId="600"/>
        </pc:sldMkLst>
        <pc:spChg chg="mod">
          <ac:chgData name="Petrosino, Iva" userId="68978579-b604-44af-84c8-5069050481c6" providerId="ADAL" clId="{FC44AD13-8C9B-4231-BDCB-5A5906172101}" dt="2024-03-14T18:28:53.685" v="100" actId="113"/>
          <ac:spMkLst>
            <pc:docMk/>
            <pc:sldMk cId="3446939669" sldId="600"/>
            <ac:spMk id="3" creationId="{C156F202-8443-EF16-427C-D212A9E27C05}"/>
          </ac:spMkLst>
        </pc:spChg>
        <pc:picChg chg="add mod">
          <ac:chgData name="Petrosino, Iva" userId="68978579-b604-44af-84c8-5069050481c6" providerId="ADAL" clId="{FC44AD13-8C9B-4231-BDCB-5A5906172101}" dt="2024-03-14T18:29:00.698" v="103" actId="1076"/>
          <ac:picMkLst>
            <pc:docMk/>
            <pc:sldMk cId="3446939669" sldId="600"/>
            <ac:picMk id="2" creationId="{B7FFE12A-F94A-5DB9-5F20-BDBDAE9FA6AF}"/>
          </ac:picMkLst>
        </pc:picChg>
        <pc:picChg chg="mod modCrop">
          <ac:chgData name="Petrosino, Iva" userId="68978579-b604-44af-84c8-5069050481c6" providerId="ADAL" clId="{FC44AD13-8C9B-4231-BDCB-5A5906172101}" dt="2024-03-14T18:42:42.234" v="158" actId="14100"/>
          <ac:picMkLst>
            <pc:docMk/>
            <pc:sldMk cId="3446939669" sldId="600"/>
            <ac:picMk id="4" creationId="{1D70AC03-CB6F-860E-7DE4-61B18049F372}"/>
          </ac:picMkLst>
        </pc:picChg>
        <pc:picChg chg="del">
          <ac:chgData name="Petrosino, Iva" userId="68978579-b604-44af-84c8-5069050481c6" providerId="ADAL" clId="{FC44AD13-8C9B-4231-BDCB-5A5906172101}" dt="2024-03-14T18:28:34.693" v="92" actId="478"/>
          <ac:picMkLst>
            <pc:docMk/>
            <pc:sldMk cId="3446939669" sldId="600"/>
            <ac:picMk id="8" creationId="{4B99D07F-A1EE-627D-FDA4-1A7EF13F3BB9}"/>
          </ac:picMkLst>
        </pc:picChg>
      </pc:sldChg>
    </pc:docChg>
  </pc:docChgLst>
  <pc:docChgLst>
    <pc:chgData name="Lamb, Anna" userId="S::amlamb@gateschili.org::c1fcc003-dcb1-404f-a2bb-b6929ae64666" providerId="AD" clId="Web-{0ABC28D9-0B5B-4066-A497-BEE7A0487C44}"/>
    <pc:docChg chg="modSld">
      <pc:chgData name="Lamb, Anna" userId="S::amlamb@gateschili.org::c1fcc003-dcb1-404f-a2bb-b6929ae64666" providerId="AD" clId="Web-{0ABC28D9-0B5B-4066-A497-BEE7A0487C44}" dt="2023-02-22T16:34:35.593" v="63" actId="20577"/>
      <pc:docMkLst>
        <pc:docMk/>
      </pc:docMkLst>
      <pc:sldChg chg="modSp">
        <pc:chgData name="Lamb, Anna" userId="S::amlamb@gateschili.org::c1fcc003-dcb1-404f-a2bb-b6929ae64666" providerId="AD" clId="Web-{0ABC28D9-0B5B-4066-A497-BEE7A0487C44}" dt="2023-02-22T16:34:35.593" v="63" actId="20577"/>
        <pc:sldMkLst>
          <pc:docMk/>
          <pc:sldMk cId="2978473108" sldId="574"/>
        </pc:sldMkLst>
        <pc:spChg chg="mod">
          <ac:chgData name="Lamb, Anna" userId="S::amlamb@gateschili.org::c1fcc003-dcb1-404f-a2bb-b6929ae64666" providerId="AD" clId="Web-{0ABC28D9-0B5B-4066-A497-BEE7A0487C44}" dt="2023-02-22T16:34:35.593" v="63" actId="20577"/>
          <ac:spMkLst>
            <pc:docMk/>
            <pc:sldMk cId="2978473108" sldId="574"/>
            <ac:spMk id="3" creationId="{EF3A6019-4692-458C-8BEB-37EEF15396E1}"/>
          </ac:spMkLst>
        </pc:spChg>
        <pc:picChg chg="mod">
          <ac:chgData name="Lamb, Anna" userId="S::amlamb@gateschili.org::c1fcc003-dcb1-404f-a2bb-b6929ae64666" providerId="AD" clId="Web-{0ABC28D9-0B5B-4066-A497-BEE7A0487C44}" dt="2023-02-22T16:26:23.764" v="10" actId="1076"/>
          <ac:picMkLst>
            <pc:docMk/>
            <pc:sldMk cId="2978473108" sldId="574"/>
            <ac:picMk id="5" creationId="{6572AF19-4D6F-4B76-ADBE-0EBFCCF44557}"/>
          </ac:picMkLst>
        </pc:picChg>
      </pc:sldChg>
    </pc:docChg>
  </pc:docChgLst>
  <pc:docChgLst>
    <pc:chgData name="Sanford, Sally" userId="S::sjsanford@gateschili.org::43f05d94-43c8-44d5-ae1b-87f5ba93de40" providerId="AD" clId="Web-{354CF130-E2B0-89E5-BF26-ADA2F6B5A997}"/>
    <pc:docChg chg="modSld">
      <pc:chgData name="Sanford, Sally" userId="S::sjsanford@gateschili.org::43f05d94-43c8-44d5-ae1b-87f5ba93de40" providerId="AD" clId="Web-{354CF130-E2B0-89E5-BF26-ADA2F6B5A997}" dt="2023-03-08T14:35:53.487" v="201"/>
      <pc:docMkLst>
        <pc:docMk/>
      </pc:docMkLst>
      <pc:sldChg chg="modSp">
        <pc:chgData name="Sanford, Sally" userId="S::sjsanford@gateschili.org::43f05d94-43c8-44d5-ae1b-87f5ba93de40" providerId="AD" clId="Web-{354CF130-E2B0-89E5-BF26-ADA2F6B5A997}" dt="2023-03-08T13:36:10.123" v="4" actId="20577"/>
        <pc:sldMkLst>
          <pc:docMk/>
          <pc:sldMk cId="3606718948" sldId="509"/>
        </pc:sldMkLst>
        <pc:spChg chg="mod">
          <ac:chgData name="Sanford, Sally" userId="S::sjsanford@gateschili.org::43f05d94-43c8-44d5-ae1b-87f5ba93de40" providerId="AD" clId="Web-{354CF130-E2B0-89E5-BF26-ADA2F6B5A997}" dt="2023-03-08T13:36:10.123" v="4" actId="20577"/>
          <ac:spMkLst>
            <pc:docMk/>
            <pc:sldMk cId="3606718948" sldId="509"/>
            <ac:spMk id="3" creationId="{00000000-0000-0000-0000-000000000000}"/>
          </ac:spMkLst>
        </pc:spChg>
      </pc:sldChg>
      <pc:sldChg chg="addCm">
        <pc:chgData name="Sanford, Sally" userId="S::sjsanford@gateschili.org::43f05d94-43c8-44d5-ae1b-87f5ba93de40" providerId="AD" clId="Web-{354CF130-E2B0-89E5-BF26-ADA2F6B5A997}" dt="2023-03-08T13:32:36.507" v="0"/>
        <pc:sldMkLst>
          <pc:docMk/>
          <pc:sldMk cId="205824132" sldId="541"/>
        </pc:sldMkLst>
      </pc:sldChg>
      <pc:sldChg chg="modSp addCm">
        <pc:chgData name="Sanford, Sally" userId="S::sjsanford@gateschili.org::43f05d94-43c8-44d5-ae1b-87f5ba93de40" providerId="AD" clId="Web-{354CF130-E2B0-89E5-BF26-ADA2F6B5A997}" dt="2023-03-08T14:19:40.976" v="67"/>
        <pc:sldMkLst>
          <pc:docMk/>
          <pc:sldMk cId="3194059772" sldId="551"/>
        </pc:sldMkLst>
        <pc:spChg chg="mod">
          <ac:chgData name="Sanford, Sally" userId="S::sjsanford@gateschili.org::43f05d94-43c8-44d5-ae1b-87f5ba93de40" providerId="AD" clId="Web-{354CF130-E2B0-89E5-BF26-ADA2F6B5A997}" dt="2023-03-08T14:19:30.069" v="66" actId="14100"/>
          <ac:spMkLst>
            <pc:docMk/>
            <pc:sldMk cId="3194059772" sldId="551"/>
            <ac:spMk id="4" creationId="{E5CA664A-8960-4F7C-B37C-27CED1755EE9}"/>
          </ac:spMkLst>
        </pc:spChg>
        <pc:spChg chg="mod">
          <ac:chgData name="Sanford, Sally" userId="S::sjsanford@gateschili.org::43f05d94-43c8-44d5-ae1b-87f5ba93de40" providerId="AD" clId="Web-{354CF130-E2B0-89E5-BF26-ADA2F6B5A997}" dt="2023-03-08T13:38:37.503" v="7" actId="20577"/>
          <ac:spMkLst>
            <pc:docMk/>
            <pc:sldMk cId="3194059772" sldId="551"/>
            <ac:spMk id="5" creationId="{69834C98-FADB-4DEE-AF40-FE18ED61850B}"/>
          </ac:spMkLst>
        </pc:spChg>
        <pc:spChg chg="mod">
          <ac:chgData name="Sanford, Sally" userId="S::sjsanford@gateschili.org::43f05d94-43c8-44d5-ae1b-87f5ba93de40" providerId="AD" clId="Web-{354CF130-E2B0-89E5-BF26-ADA2F6B5A997}" dt="2023-03-08T13:39:00.441" v="11" actId="20577"/>
          <ac:spMkLst>
            <pc:docMk/>
            <pc:sldMk cId="3194059772" sldId="551"/>
            <ac:spMk id="6" creationId="{BFC597A5-5330-4743-B569-1ECC65AB507E}"/>
          </ac:spMkLst>
        </pc:spChg>
        <pc:spChg chg="mod">
          <ac:chgData name="Sanford, Sally" userId="S::sjsanford@gateschili.org::43f05d94-43c8-44d5-ae1b-87f5ba93de40" providerId="AD" clId="Web-{354CF130-E2B0-89E5-BF26-ADA2F6B5A997}" dt="2023-03-08T14:18:36.974" v="17" actId="1076"/>
          <ac:spMkLst>
            <pc:docMk/>
            <pc:sldMk cId="3194059772" sldId="551"/>
            <ac:spMk id="8" creationId="{CD3AA841-75C0-4E14-8F5B-0E81580FB6D3}"/>
          </ac:spMkLst>
        </pc:spChg>
      </pc:sldChg>
      <pc:sldChg chg="addCm">
        <pc:chgData name="Sanford, Sally" userId="S::sjsanford@gateschili.org::43f05d94-43c8-44d5-ae1b-87f5ba93de40" providerId="AD" clId="Web-{354CF130-E2B0-89E5-BF26-ADA2F6B5A997}" dt="2023-03-08T14:35:02.392" v="199"/>
        <pc:sldMkLst>
          <pc:docMk/>
          <pc:sldMk cId="3473101016" sldId="552"/>
        </pc:sldMkLst>
      </pc:sldChg>
      <pc:sldChg chg="addCm modCm">
        <pc:chgData name="Sanford, Sally" userId="S::sjsanford@gateschili.org::43f05d94-43c8-44d5-ae1b-87f5ba93de40" providerId="AD" clId="Web-{354CF130-E2B0-89E5-BF26-ADA2F6B5A997}" dt="2023-03-08T14:35:53.487" v="201"/>
        <pc:sldMkLst>
          <pc:docMk/>
          <pc:sldMk cId="907092846" sldId="553"/>
        </pc:sldMkLst>
      </pc:sldChg>
      <pc:sldChg chg="addCm modNotes">
        <pc:chgData name="Sanford, Sally" userId="S::sjsanford@gateschili.org::43f05d94-43c8-44d5-ae1b-87f5ba93de40" providerId="AD" clId="Web-{354CF130-E2B0-89E5-BF26-ADA2F6B5A997}" dt="2023-03-08T14:34:08.719" v="198"/>
        <pc:sldMkLst>
          <pc:docMk/>
          <pc:sldMk cId="1275783038" sldId="554"/>
        </pc:sldMkLst>
      </pc:sldChg>
      <pc:sldChg chg="addCm">
        <pc:chgData name="Sanford, Sally" userId="S::sjsanford@gateschili.org::43f05d94-43c8-44d5-ae1b-87f5ba93de40" providerId="AD" clId="Web-{354CF130-E2B0-89E5-BF26-ADA2F6B5A997}" dt="2023-03-08T14:22:25.137" v="68"/>
        <pc:sldMkLst>
          <pc:docMk/>
          <pc:sldMk cId="685838700" sldId="582"/>
        </pc:sldMkLst>
      </pc:sldChg>
    </pc:docChg>
  </pc:docChgLst>
  <pc:docChgLst>
    <pc:chgData name="Sally Sanford" userId="43f05d94-43c8-44d5-ae1b-87f5ba93de40" providerId="ADAL" clId="{CF4A03A0-7567-4917-802C-6303241A69A5}"/>
    <pc:docChg chg="undo custSel modSld">
      <pc:chgData name="Sally Sanford" userId="43f05d94-43c8-44d5-ae1b-87f5ba93de40" providerId="ADAL" clId="{CF4A03A0-7567-4917-802C-6303241A69A5}" dt="2023-02-23T17:43:51.186" v="421"/>
      <pc:docMkLst>
        <pc:docMk/>
      </pc:docMkLst>
      <pc:sldChg chg="modSp mod">
        <pc:chgData name="Sally Sanford" userId="43f05d94-43c8-44d5-ae1b-87f5ba93de40" providerId="ADAL" clId="{CF4A03A0-7567-4917-802C-6303241A69A5}" dt="2023-02-15T15:07:27.373" v="9" actId="20577"/>
        <pc:sldMkLst>
          <pc:docMk/>
          <pc:sldMk cId="1318005134" sldId="259"/>
        </pc:sldMkLst>
        <pc:spChg chg="mod">
          <ac:chgData name="Sally Sanford" userId="43f05d94-43c8-44d5-ae1b-87f5ba93de40" providerId="ADAL" clId="{CF4A03A0-7567-4917-802C-6303241A69A5}" dt="2023-02-15T15:07:22.437" v="4" actId="20577"/>
          <ac:spMkLst>
            <pc:docMk/>
            <pc:sldMk cId="1318005134" sldId="259"/>
            <ac:spMk id="2" creationId="{00000000-0000-0000-0000-000000000000}"/>
          </ac:spMkLst>
        </pc:spChg>
        <pc:spChg chg="mod">
          <ac:chgData name="Sally Sanford" userId="43f05d94-43c8-44d5-ae1b-87f5ba93de40" providerId="ADAL" clId="{CF4A03A0-7567-4917-802C-6303241A69A5}" dt="2023-02-15T15:07:27.373" v="9" actId="20577"/>
          <ac:spMkLst>
            <pc:docMk/>
            <pc:sldMk cId="1318005134" sldId="259"/>
            <ac:spMk id="3" creationId="{00000000-0000-0000-0000-000000000000}"/>
          </ac:spMkLst>
        </pc:spChg>
      </pc:sldChg>
      <pc:sldChg chg="addSp delSp modSp mod addCm delCm modCm">
        <pc:chgData name="Sally Sanford" userId="43f05d94-43c8-44d5-ae1b-87f5ba93de40" providerId="ADAL" clId="{CF4A03A0-7567-4917-802C-6303241A69A5}" dt="2023-02-23T15:23:18.317" v="148"/>
        <pc:sldMkLst>
          <pc:docMk/>
          <pc:sldMk cId="1318916061" sldId="260"/>
        </pc:sldMkLst>
        <pc:picChg chg="del">
          <ac:chgData name="Sally Sanford" userId="43f05d94-43c8-44d5-ae1b-87f5ba93de40" providerId="ADAL" clId="{CF4A03A0-7567-4917-802C-6303241A69A5}" dt="2023-02-23T15:22:05.550" v="137" actId="478"/>
          <ac:picMkLst>
            <pc:docMk/>
            <pc:sldMk cId="1318916061" sldId="260"/>
            <ac:picMk id="2" creationId="{327D883F-2415-4333-96F1-FA86459A5604}"/>
          </ac:picMkLst>
        </pc:picChg>
        <pc:picChg chg="add mod modCrop">
          <ac:chgData name="Sally Sanford" userId="43f05d94-43c8-44d5-ae1b-87f5ba93de40" providerId="ADAL" clId="{CF4A03A0-7567-4917-802C-6303241A69A5}" dt="2023-02-23T15:23:04.491" v="146" actId="14100"/>
          <ac:picMkLst>
            <pc:docMk/>
            <pc:sldMk cId="1318916061" sldId="260"/>
            <ac:picMk id="4" creationId="{3FD7B6F2-079A-4443-9165-6823ACE9687D}"/>
          </ac:picMkLst>
        </pc:picChg>
      </pc:sldChg>
      <pc:sldChg chg="addSp delSp modSp mod addCm delCm modCm">
        <pc:chgData name="Sally Sanford" userId="43f05d94-43c8-44d5-ae1b-87f5ba93de40" providerId="ADAL" clId="{CF4A03A0-7567-4917-802C-6303241A69A5}" dt="2023-02-23T16:55:58.003" v="267"/>
        <pc:sldMkLst>
          <pc:docMk/>
          <pc:sldMk cId="95992585" sldId="262"/>
        </pc:sldMkLst>
        <pc:spChg chg="mod">
          <ac:chgData name="Sally Sanford" userId="43f05d94-43c8-44d5-ae1b-87f5ba93de40" providerId="ADAL" clId="{CF4A03A0-7567-4917-802C-6303241A69A5}" dt="2023-02-23T16:55:09.372" v="258" actId="1076"/>
          <ac:spMkLst>
            <pc:docMk/>
            <pc:sldMk cId="95992585" sldId="262"/>
            <ac:spMk id="3" creationId="{FA313878-9BA3-43F8-A208-D4042FBBB954}"/>
          </ac:spMkLst>
        </pc:spChg>
        <pc:spChg chg="mod ord">
          <ac:chgData name="Sally Sanford" userId="43f05d94-43c8-44d5-ae1b-87f5ba93de40" providerId="ADAL" clId="{CF4A03A0-7567-4917-802C-6303241A69A5}" dt="2023-02-23T16:55:49.978" v="265" actId="255"/>
          <ac:spMkLst>
            <pc:docMk/>
            <pc:sldMk cId="95992585" sldId="262"/>
            <ac:spMk id="7" creationId="{7DCDECD2-9695-4471-B1AA-94F9391E745A}"/>
          </ac:spMkLst>
        </pc:spChg>
        <pc:picChg chg="del">
          <ac:chgData name="Sally Sanford" userId="43f05d94-43c8-44d5-ae1b-87f5ba93de40" providerId="ADAL" clId="{CF4A03A0-7567-4917-802C-6303241A69A5}" dt="2023-02-23T16:53:38.645" v="253" actId="478"/>
          <ac:picMkLst>
            <pc:docMk/>
            <pc:sldMk cId="95992585" sldId="262"/>
            <ac:picMk id="4" creationId="{4CBF85CA-0435-48A7-AE0C-DAB0928BC69A}"/>
          </ac:picMkLst>
        </pc:picChg>
        <pc:picChg chg="add mod modCrop">
          <ac:chgData name="Sally Sanford" userId="43f05d94-43c8-44d5-ae1b-87f5ba93de40" providerId="ADAL" clId="{CF4A03A0-7567-4917-802C-6303241A69A5}" dt="2023-02-23T16:55:03.362" v="257" actId="1076"/>
          <ac:picMkLst>
            <pc:docMk/>
            <pc:sldMk cId="95992585" sldId="262"/>
            <ac:picMk id="8" creationId="{09E5C91B-4E84-4D9E-9A49-836B5014A982}"/>
          </ac:picMkLst>
        </pc:picChg>
      </pc:sldChg>
      <pc:sldChg chg="addSp delSp modSp mod addCm modCm">
        <pc:chgData name="Sally Sanford" userId="43f05d94-43c8-44d5-ae1b-87f5ba93de40" providerId="ADAL" clId="{CF4A03A0-7567-4917-802C-6303241A69A5}" dt="2023-02-23T17:16:59.303" v="323"/>
        <pc:sldMkLst>
          <pc:docMk/>
          <pc:sldMk cId="529947310" sldId="263"/>
        </pc:sldMkLst>
        <pc:spChg chg="add mod">
          <ac:chgData name="Sally Sanford" userId="43f05d94-43c8-44d5-ae1b-87f5ba93de40" providerId="ADAL" clId="{CF4A03A0-7567-4917-802C-6303241A69A5}" dt="2023-02-23T17:16:42.702" v="321" actId="207"/>
          <ac:spMkLst>
            <pc:docMk/>
            <pc:sldMk cId="529947310" sldId="263"/>
            <ac:spMk id="4" creationId="{AE8E199F-75AF-43E8-B040-00BC85541728}"/>
          </ac:spMkLst>
        </pc:spChg>
        <pc:spChg chg="add mod">
          <ac:chgData name="Sally Sanford" userId="43f05d94-43c8-44d5-ae1b-87f5ba93de40" providerId="ADAL" clId="{CF4A03A0-7567-4917-802C-6303241A69A5}" dt="2023-02-23T17:16:35.775" v="320" actId="207"/>
          <ac:spMkLst>
            <pc:docMk/>
            <pc:sldMk cId="529947310" sldId="263"/>
            <ac:spMk id="6" creationId="{45915CE9-464E-4149-B272-5E751A93A2A2}"/>
          </ac:spMkLst>
        </pc:spChg>
        <pc:picChg chg="add mod modCrop">
          <ac:chgData name="Sally Sanford" userId="43f05d94-43c8-44d5-ae1b-87f5ba93de40" providerId="ADAL" clId="{CF4A03A0-7567-4917-802C-6303241A69A5}" dt="2023-02-23T17:15:55.208" v="317" actId="1076"/>
          <ac:picMkLst>
            <pc:docMk/>
            <pc:sldMk cId="529947310" sldId="263"/>
            <ac:picMk id="5" creationId="{156E2E5D-14E3-4A2B-ADB9-68F11BA87EBD}"/>
          </ac:picMkLst>
        </pc:picChg>
        <pc:picChg chg="del">
          <ac:chgData name="Sally Sanford" userId="43f05d94-43c8-44d5-ae1b-87f5ba93de40" providerId="ADAL" clId="{CF4A03A0-7567-4917-802C-6303241A69A5}" dt="2023-02-23T17:15:08.042" v="306" actId="478"/>
          <ac:picMkLst>
            <pc:docMk/>
            <pc:sldMk cId="529947310" sldId="263"/>
            <ac:picMk id="8" creationId="{BD45A986-A3BC-4AFD-B752-F13377325D98}"/>
          </ac:picMkLst>
        </pc:picChg>
      </pc:sldChg>
      <pc:sldChg chg="addSp delSp modSp mod addCm delCm modCm">
        <pc:chgData name="Sally Sanford" userId="43f05d94-43c8-44d5-ae1b-87f5ba93de40" providerId="ADAL" clId="{CF4A03A0-7567-4917-802C-6303241A69A5}" dt="2023-02-23T17:36:42.136" v="374"/>
        <pc:sldMkLst>
          <pc:docMk/>
          <pc:sldMk cId="3993877401" sldId="370"/>
        </pc:sldMkLst>
        <pc:picChg chg="add mod modCrop">
          <ac:chgData name="Sally Sanford" userId="43f05d94-43c8-44d5-ae1b-87f5ba93de40" providerId="ADAL" clId="{CF4A03A0-7567-4917-802C-6303241A69A5}" dt="2023-02-23T17:36:33.376" v="372" actId="14100"/>
          <ac:picMkLst>
            <pc:docMk/>
            <pc:sldMk cId="3993877401" sldId="370"/>
            <ac:picMk id="4" creationId="{A22F622F-3A73-485D-A7FE-7074ED261BCB}"/>
          </ac:picMkLst>
        </pc:picChg>
        <pc:picChg chg="del">
          <ac:chgData name="Sally Sanford" userId="43f05d94-43c8-44d5-ae1b-87f5ba93de40" providerId="ADAL" clId="{CF4A03A0-7567-4917-802C-6303241A69A5}" dt="2023-02-23T17:35:59.002" v="365" actId="478"/>
          <ac:picMkLst>
            <pc:docMk/>
            <pc:sldMk cId="3993877401" sldId="370"/>
            <ac:picMk id="7" creationId="{34D5EBBC-9EFA-4458-AF9A-C8F434D9857B}"/>
          </ac:picMkLst>
        </pc:picChg>
      </pc:sldChg>
      <pc:sldChg chg="modSp mod">
        <pc:chgData name="Sally Sanford" userId="43f05d94-43c8-44d5-ae1b-87f5ba93de40" providerId="ADAL" clId="{CF4A03A0-7567-4917-802C-6303241A69A5}" dt="2023-02-15T15:08:06.406" v="59" actId="20577"/>
        <pc:sldMkLst>
          <pc:docMk/>
          <pc:sldMk cId="1815222604" sldId="383"/>
        </pc:sldMkLst>
        <pc:spChg chg="mod">
          <ac:chgData name="Sally Sanford" userId="43f05d94-43c8-44d5-ae1b-87f5ba93de40" providerId="ADAL" clId="{CF4A03A0-7567-4917-802C-6303241A69A5}" dt="2023-02-15T15:08:06.406" v="59" actId="20577"/>
          <ac:spMkLst>
            <pc:docMk/>
            <pc:sldMk cId="1815222604" sldId="383"/>
            <ac:spMk id="3" creationId="{868709C9-559A-4CC9-9072-3F925F59E179}"/>
          </ac:spMkLst>
        </pc:spChg>
      </pc:sldChg>
      <pc:sldChg chg="modSp mod">
        <pc:chgData name="Sally Sanford" userId="43f05d94-43c8-44d5-ae1b-87f5ba93de40" providerId="ADAL" clId="{CF4A03A0-7567-4917-802C-6303241A69A5}" dt="2023-02-15T15:07:44.542" v="41" actId="20577"/>
        <pc:sldMkLst>
          <pc:docMk/>
          <pc:sldMk cId="3689354239" sldId="410"/>
        </pc:sldMkLst>
        <pc:spChg chg="mod">
          <ac:chgData name="Sally Sanford" userId="43f05d94-43c8-44d5-ae1b-87f5ba93de40" providerId="ADAL" clId="{CF4A03A0-7567-4917-802C-6303241A69A5}" dt="2023-02-15T15:07:44.542" v="41" actId="20577"/>
          <ac:spMkLst>
            <pc:docMk/>
            <pc:sldMk cId="3689354239" sldId="410"/>
            <ac:spMk id="14" creationId="{A2DFE90F-FA49-4A29-8392-A47C41DE34AE}"/>
          </ac:spMkLst>
        </pc:spChg>
      </pc:sldChg>
      <pc:sldChg chg="modSp mod">
        <pc:chgData name="Sally Sanford" userId="43f05d94-43c8-44d5-ae1b-87f5ba93de40" providerId="ADAL" clId="{CF4A03A0-7567-4917-802C-6303241A69A5}" dt="2023-02-17T12:44:10.716" v="79" actId="20577"/>
        <pc:sldMkLst>
          <pc:docMk/>
          <pc:sldMk cId="3606718948" sldId="509"/>
        </pc:sldMkLst>
        <pc:spChg chg="mod">
          <ac:chgData name="Sally Sanford" userId="43f05d94-43c8-44d5-ae1b-87f5ba93de40" providerId="ADAL" clId="{CF4A03A0-7567-4917-802C-6303241A69A5}" dt="2023-02-17T12:44:10.716" v="79" actId="20577"/>
          <ac:spMkLst>
            <pc:docMk/>
            <pc:sldMk cId="3606718948" sldId="509"/>
            <ac:spMk id="2" creationId="{00000000-0000-0000-0000-000000000000}"/>
          </ac:spMkLst>
        </pc:spChg>
      </pc:sldChg>
      <pc:sldChg chg="addCm">
        <pc:chgData name="Sally Sanford" userId="43f05d94-43c8-44d5-ae1b-87f5ba93de40" providerId="ADAL" clId="{CF4A03A0-7567-4917-802C-6303241A69A5}" dt="2023-02-23T13:13:55.428" v="116" actId="1589"/>
        <pc:sldMkLst>
          <pc:docMk/>
          <pc:sldMk cId="1631088472" sldId="510"/>
        </pc:sldMkLst>
      </pc:sldChg>
      <pc:sldChg chg="addSp delSp modSp mod addCm delCm modCm">
        <pc:chgData name="Sally Sanford" userId="43f05d94-43c8-44d5-ae1b-87f5ba93de40" providerId="ADAL" clId="{CF4A03A0-7567-4917-802C-6303241A69A5}" dt="2023-02-23T17:34:36.616" v="364"/>
        <pc:sldMkLst>
          <pc:docMk/>
          <pc:sldMk cId="918138412" sldId="519"/>
        </pc:sldMkLst>
        <pc:spChg chg="mod">
          <ac:chgData name="Sally Sanford" userId="43f05d94-43c8-44d5-ae1b-87f5ba93de40" providerId="ADAL" clId="{CF4A03A0-7567-4917-802C-6303241A69A5}" dt="2023-02-23T17:33:58.551" v="359" actId="1076"/>
          <ac:spMkLst>
            <pc:docMk/>
            <pc:sldMk cId="918138412" sldId="519"/>
            <ac:spMk id="3" creationId="{5B12E79B-8652-43E2-9B87-046D4EF3A81F}"/>
          </ac:spMkLst>
        </pc:spChg>
        <pc:spChg chg="add del mod">
          <ac:chgData name="Sally Sanford" userId="43f05d94-43c8-44d5-ae1b-87f5ba93de40" providerId="ADAL" clId="{CF4A03A0-7567-4917-802C-6303241A69A5}" dt="2023-02-23T17:32:36.498" v="354" actId="478"/>
          <ac:spMkLst>
            <pc:docMk/>
            <pc:sldMk cId="918138412" sldId="519"/>
            <ac:spMk id="4" creationId="{CBC50B5E-185E-45DF-A6D8-BFE905C3F7DC}"/>
          </ac:spMkLst>
        </pc:spChg>
        <pc:picChg chg="del">
          <ac:chgData name="Sally Sanford" userId="43f05d94-43c8-44d5-ae1b-87f5ba93de40" providerId="ADAL" clId="{CF4A03A0-7567-4917-802C-6303241A69A5}" dt="2023-02-23T17:32:34.299" v="353" actId="478"/>
          <ac:picMkLst>
            <pc:docMk/>
            <pc:sldMk cId="918138412" sldId="519"/>
            <ac:picMk id="7" creationId="{95280BFB-08B0-46F3-91BE-3702520DC22C}"/>
          </ac:picMkLst>
        </pc:picChg>
        <pc:picChg chg="add mod ord modCrop">
          <ac:chgData name="Sally Sanford" userId="43f05d94-43c8-44d5-ae1b-87f5ba93de40" providerId="ADAL" clId="{CF4A03A0-7567-4917-802C-6303241A69A5}" dt="2023-02-23T17:34:24.390" v="362" actId="14100"/>
          <ac:picMkLst>
            <pc:docMk/>
            <pc:sldMk cId="918138412" sldId="519"/>
            <ac:picMk id="8" creationId="{5A89E709-28C2-4486-BCBE-A9FFD13A6F35}"/>
          </ac:picMkLst>
        </pc:picChg>
      </pc:sldChg>
      <pc:sldChg chg="addSp delSp modSp mod addCm delCm modCm">
        <pc:chgData name="Sally Sanford" userId="43f05d94-43c8-44d5-ae1b-87f5ba93de40" providerId="ADAL" clId="{CF4A03A0-7567-4917-802C-6303241A69A5}" dt="2023-02-23T17:03:29.589" v="305"/>
        <pc:sldMkLst>
          <pc:docMk/>
          <pc:sldMk cId="2089511067" sldId="524"/>
        </pc:sldMkLst>
        <pc:spChg chg="mod">
          <ac:chgData name="Sally Sanford" userId="43f05d94-43c8-44d5-ae1b-87f5ba93de40" providerId="ADAL" clId="{CF4A03A0-7567-4917-802C-6303241A69A5}" dt="2023-02-23T17:02:35.229" v="296" actId="1076"/>
          <ac:spMkLst>
            <pc:docMk/>
            <pc:sldMk cId="2089511067" sldId="524"/>
            <ac:spMk id="2" creationId="{6C8B1ECE-187A-47EC-81CE-D06F24EC0DD1}"/>
          </ac:spMkLst>
        </pc:spChg>
        <pc:spChg chg="mod">
          <ac:chgData name="Sally Sanford" userId="43f05d94-43c8-44d5-ae1b-87f5ba93de40" providerId="ADAL" clId="{CF4A03A0-7567-4917-802C-6303241A69A5}" dt="2023-02-23T17:02:46.612" v="298" actId="1076"/>
          <ac:spMkLst>
            <pc:docMk/>
            <pc:sldMk cId="2089511067" sldId="524"/>
            <ac:spMk id="6" creationId="{617A99D2-0589-4A44-AD76-3687CE055253}"/>
          </ac:spMkLst>
        </pc:spChg>
        <pc:spChg chg="mod">
          <ac:chgData name="Sally Sanford" userId="43f05d94-43c8-44d5-ae1b-87f5ba93de40" providerId="ADAL" clId="{CF4A03A0-7567-4917-802C-6303241A69A5}" dt="2023-02-23T17:02:49.573" v="299" actId="1076"/>
          <ac:spMkLst>
            <pc:docMk/>
            <pc:sldMk cId="2089511067" sldId="524"/>
            <ac:spMk id="7" creationId="{6437D9C2-BEC6-4379-B328-03C6206F5588}"/>
          </ac:spMkLst>
        </pc:spChg>
        <pc:spChg chg="add del mod">
          <ac:chgData name="Sally Sanford" userId="43f05d94-43c8-44d5-ae1b-87f5ba93de40" providerId="ADAL" clId="{CF4A03A0-7567-4917-802C-6303241A69A5}" dt="2023-02-23T17:01:28.127" v="287" actId="478"/>
          <ac:spMkLst>
            <pc:docMk/>
            <pc:sldMk cId="2089511067" sldId="524"/>
            <ac:spMk id="8" creationId="{8A0AF9F1-4F28-4A08-9719-B79131E0E5CE}"/>
          </ac:spMkLst>
        </pc:spChg>
        <pc:picChg chg="del">
          <ac:chgData name="Sally Sanford" userId="43f05d94-43c8-44d5-ae1b-87f5ba93de40" providerId="ADAL" clId="{CF4A03A0-7567-4917-802C-6303241A69A5}" dt="2023-02-23T17:01:24.504" v="286" actId="478"/>
          <ac:picMkLst>
            <pc:docMk/>
            <pc:sldMk cId="2089511067" sldId="524"/>
            <ac:picMk id="5" creationId="{381CF34C-D09E-4E94-9A7C-DD3ADFDBC96B}"/>
          </ac:picMkLst>
        </pc:picChg>
        <pc:picChg chg="add mod modCrop">
          <ac:chgData name="Sally Sanford" userId="43f05d94-43c8-44d5-ae1b-87f5ba93de40" providerId="ADAL" clId="{CF4A03A0-7567-4917-802C-6303241A69A5}" dt="2023-02-23T17:03:16.197" v="303" actId="14100"/>
          <ac:picMkLst>
            <pc:docMk/>
            <pc:sldMk cId="2089511067" sldId="524"/>
            <ac:picMk id="9" creationId="{BF6BAD67-7B7A-4938-BBDF-7FC738EB2F82}"/>
          </ac:picMkLst>
        </pc:picChg>
      </pc:sldChg>
      <pc:sldChg chg="addSp delSp modSp mod addCm delCm modCm">
        <pc:chgData name="Sally Sanford" userId="43f05d94-43c8-44d5-ae1b-87f5ba93de40" providerId="ADAL" clId="{CF4A03A0-7567-4917-802C-6303241A69A5}" dt="2023-02-23T16:45:43.653" v="245" actId="1076"/>
        <pc:sldMkLst>
          <pc:docMk/>
          <pc:sldMk cId="2566737581" sldId="525"/>
        </pc:sldMkLst>
        <pc:spChg chg="add del">
          <ac:chgData name="Sally Sanford" userId="43f05d94-43c8-44d5-ae1b-87f5ba93de40" providerId="ADAL" clId="{CF4A03A0-7567-4917-802C-6303241A69A5}" dt="2023-02-23T16:38:28.467" v="165" actId="478"/>
          <ac:spMkLst>
            <pc:docMk/>
            <pc:sldMk cId="2566737581" sldId="525"/>
            <ac:spMk id="2" creationId="{F6107B53-244F-4B74-B3B8-88C8BA73E449}"/>
          </ac:spMkLst>
        </pc:spChg>
        <pc:picChg chg="add mod">
          <ac:chgData name="Sally Sanford" userId="43f05d94-43c8-44d5-ae1b-87f5ba93de40" providerId="ADAL" clId="{CF4A03A0-7567-4917-802C-6303241A69A5}" dt="2023-02-23T16:45:43.653" v="245" actId="1076"/>
          <ac:picMkLst>
            <pc:docMk/>
            <pc:sldMk cId="2566737581" sldId="525"/>
            <ac:picMk id="5" creationId="{E1322E3B-3922-4159-9FFF-6763A97DBD7D}"/>
          </ac:picMkLst>
        </pc:picChg>
        <pc:picChg chg="del">
          <ac:chgData name="Sally Sanford" userId="43f05d94-43c8-44d5-ae1b-87f5ba93de40" providerId="ADAL" clId="{CF4A03A0-7567-4917-802C-6303241A69A5}" dt="2023-02-23T16:12:20.606" v="154" actId="478"/>
          <ac:picMkLst>
            <pc:docMk/>
            <pc:sldMk cId="2566737581" sldId="525"/>
            <ac:picMk id="7" creationId="{DC1428B3-A990-4FA8-A167-0639EFCEB29D}"/>
          </ac:picMkLst>
        </pc:picChg>
        <pc:picChg chg="add mod modCrop">
          <ac:chgData name="Sally Sanford" userId="43f05d94-43c8-44d5-ae1b-87f5ba93de40" providerId="ADAL" clId="{CF4A03A0-7567-4917-802C-6303241A69A5}" dt="2023-02-23T16:38:01.354" v="161" actId="1076"/>
          <ac:picMkLst>
            <pc:docMk/>
            <pc:sldMk cId="2566737581" sldId="525"/>
            <ac:picMk id="8" creationId="{8564E0B8-6180-4D5F-8CD7-1FBEB29D43FB}"/>
          </ac:picMkLst>
        </pc:picChg>
        <pc:picChg chg="del">
          <ac:chgData name="Sally Sanford" userId="43f05d94-43c8-44d5-ae1b-87f5ba93de40" providerId="ADAL" clId="{CF4A03A0-7567-4917-802C-6303241A69A5}" dt="2023-02-23T16:12:30.814" v="156" actId="478"/>
          <ac:picMkLst>
            <pc:docMk/>
            <pc:sldMk cId="2566737581" sldId="525"/>
            <ac:picMk id="9" creationId="{08438F76-7728-4450-B8C7-E001F3C1ABD3}"/>
          </ac:picMkLst>
        </pc:picChg>
      </pc:sldChg>
      <pc:sldChg chg="addSp delSp modSp mod addCm delCm modCm">
        <pc:chgData name="Sally Sanford" userId="43f05d94-43c8-44d5-ae1b-87f5ba93de40" providerId="ADAL" clId="{CF4A03A0-7567-4917-802C-6303241A69A5}" dt="2023-02-23T17:21:30.953" v="334"/>
        <pc:sldMkLst>
          <pc:docMk/>
          <pc:sldMk cId="433149490" sldId="527"/>
        </pc:sldMkLst>
        <pc:spChg chg="add del mod">
          <ac:chgData name="Sally Sanford" userId="43f05d94-43c8-44d5-ae1b-87f5ba93de40" providerId="ADAL" clId="{CF4A03A0-7567-4917-802C-6303241A69A5}" dt="2023-02-23T17:20:37.230" v="325" actId="478"/>
          <ac:spMkLst>
            <pc:docMk/>
            <pc:sldMk cId="433149490" sldId="527"/>
            <ac:spMk id="4" creationId="{1305D635-ABCF-414E-9C13-511560C427B3}"/>
          </ac:spMkLst>
        </pc:spChg>
        <pc:picChg chg="del">
          <ac:chgData name="Sally Sanford" userId="43f05d94-43c8-44d5-ae1b-87f5ba93de40" providerId="ADAL" clId="{CF4A03A0-7567-4917-802C-6303241A69A5}" dt="2023-02-23T17:20:22.036" v="324" actId="478"/>
          <ac:picMkLst>
            <pc:docMk/>
            <pc:sldMk cId="433149490" sldId="527"/>
            <ac:picMk id="6" creationId="{EA18268C-A327-4139-A520-05A1D21AE7D8}"/>
          </ac:picMkLst>
        </pc:picChg>
        <pc:picChg chg="add mod modCrop">
          <ac:chgData name="Sally Sanford" userId="43f05d94-43c8-44d5-ae1b-87f5ba93de40" providerId="ADAL" clId="{CF4A03A0-7567-4917-802C-6303241A69A5}" dt="2023-02-23T17:21:15.753" v="332" actId="14100"/>
          <ac:picMkLst>
            <pc:docMk/>
            <pc:sldMk cId="433149490" sldId="527"/>
            <ac:picMk id="7" creationId="{F06EF9F4-FF78-424F-857C-2997B24A2761}"/>
          </ac:picMkLst>
        </pc:picChg>
      </pc:sldChg>
      <pc:sldChg chg="addSp delSp modSp mod addCm delCm modCm">
        <pc:chgData name="Sally Sanford" userId="43f05d94-43c8-44d5-ae1b-87f5ba93de40" providerId="ADAL" clId="{CF4A03A0-7567-4917-802C-6303241A69A5}" dt="2023-02-23T15:07:02.673" v="136" actId="1076"/>
        <pc:sldMkLst>
          <pc:docMk/>
          <pc:sldMk cId="255184185" sldId="528"/>
        </pc:sldMkLst>
        <pc:spChg chg="mod">
          <ac:chgData name="Sally Sanford" userId="43f05d94-43c8-44d5-ae1b-87f5ba93de40" providerId="ADAL" clId="{CF4A03A0-7567-4917-802C-6303241A69A5}" dt="2023-02-23T15:06:53.751" v="135" actId="1076"/>
          <ac:spMkLst>
            <pc:docMk/>
            <pc:sldMk cId="255184185" sldId="528"/>
            <ac:spMk id="3" creationId="{A061BB2F-7ED5-4BE2-BEF1-544F970AA4A7}"/>
          </ac:spMkLst>
        </pc:spChg>
        <pc:picChg chg="add mod ord modCrop">
          <ac:chgData name="Sally Sanford" userId="43f05d94-43c8-44d5-ae1b-87f5ba93de40" providerId="ADAL" clId="{CF4A03A0-7567-4917-802C-6303241A69A5}" dt="2023-02-23T15:07:02.673" v="136" actId="1076"/>
          <ac:picMkLst>
            <pc:docMk/>
            <pc:sldMk cId="255184185" sldId="528"/>
            <ac:picMk id="4" creationId="{A93DBF26-F550-4F84-8C7D-3D73BC4772B7}"/>
          </ac:picMkLst>
        </pc:picChg>
        <pc:picChg chg="del">
          <ac:chgData name="Sally Sanford" userId="43f05d94-43c8-44d5-ae1b-87f5ba93de40" providerId="ADAL" clId="{CF4A03A0-7567-4917-802C-6303241A69A5}" dt="2023-02-23T15:04:12.031" v="121" actId="478"/>
          <ac:picMkLst>
            <pc:docMk/>
            <pc:sldMk cId="255184185" sldId="528"/>
            <ac:picMk id="6" creationId="{E325BE60-7F25-47F6-95A8-671A9F85A0DF}"/>
          </ac:picMkLst>
        </pc:picChg>
      </pc:sldChg>
      <pc:sldChg chg="modSp mod addCm delCm modCm">
        <pc:chgData name="Sally Sanford" userId="43f05d94-43c8-44d5-ae1b-87f5ba93de40" providerId="ADAL" clId="{CF4A03A0-7567-4917-802C-6303241A69A5}" dt="2023-02-23T16:50:19.097" v="251" actId="20577"/>
        <pc:sldMkLst>
          <pc:docMk/>
          <pc:sldMk cId="2715772752" sldId="532"/>
        </pc:sldMkLst>
        <pc:spChg chg="mod">
          <ac:chgData name="Sally Sanford" userId="43f05d94-43c8-44d5-ae1b-87f5ba93de40" providerId="ADAL" clId="{CF4A03A0-7567-4917-802C-6303241A69A5}" dt="2023-02-23T16:50:19.097" v="251" actId="20577"/>
          <ac:spMkLst>
            <pc:docMk/>
            <pc:sldMk cId="2715772752" sldId="532"/>
            <ac:spMk id="6" creationId="{16F16681-6155-4032-8524-F36B248E0C06}"/>
          </ac:spMkLst>
        </pc:spChg>
      </pc:sldChg>
      <pc:sldChg chg="modSp mod addCm delCm modCm modNotesTx">
        <pc:chgData name="Sally Sanford" userId="43f05d94-43c8-44d5-ae1b-87f5ba93de40" providerId="ADAL" clId="{CF4A03A0-7567-4917-802C-6303241A69A5}" dt="2023-02-23T16:50:50.351" v="252" actId="1076"/>
        <pc:sldMkLst>
          <pc:docMk/>
          <pc:sldMk cId="3639337711" sldId="533"/>
        </pc:sldMkLst>
        <pc:spChg chg="mod">
          <ac:chgData name="Sally Sanford" userId="43f05d94-43c8-44d5-ae1b-87f5ba93de40" providerId="ADAL" clId="{CF4A03A0-7567-4917-802C-6303241A69A5}" dt="2023-02-23T16:50:50.351" v="252" actId="1076"/>
          <ac:spMkLst>
            <pc:docMk/>
            <pc:sldMk cId="3639337711" sldId="533"/>
            <ac:spMk id="5" creationId="{939202D2-A3F7-43A1-8C33-EF228930AF3F}"/>
          </ac:spMkLst>
        </pc:spChg>
      </pc:sldChg>
      <pc:sldChg chg="addSp delSp modSp mod addCm delCm modCm">
        <pc:chgData name="Sally Sanford" userId="43f05d94-43c8-44d5-ae1b-87f5ba93de40" providerId="ADAL" clId="{CF4A03A0-7567-4917-802C-6303241A69A5}" dt="2023-02-23T15:03:53.739" v="119"/>
        <pc:sldMkLst>
          <pc:docMk/>
          <pc:sldMk cId="3075014474" sldId="534"/>
        </pc:sldMkLst>
        <pc:spChg chg="mod">
          <ac:chgData name="Sally Sanford" userId="43f05d94-43c8-44d5-ae1b-87f5ba93de40" providerId="ADAL" clId="{CF4A03A0-7567-4917-802C-6303241A69A5}" dt="2023-02-23T13:09:49.764" v="111" actId="1076"/>
          <ac:spMkLst>
            <pc:docMk/>
            <pc:sldMk cId="3075014474" sldId="534"/>
            <ac:spMk id="9" creationId="{C77D47DB-BE59-4588-937A-A5FC91CF8E9B}"/>
          </ac:spMkLst>
        </pc:spChg>
        <pc:picChg chg="del">
          <ac:chgData name="Sally Sanford" userId="43f05d94-43c8-44d5-ae1b-87f5ba93de40" providerId="ADAL" clId="{CF4A03A0-7567-4917-802C-6303241A69A5}" dt="2023-02-23T13:08:28.096" v="106" actId="478"/>
          <ac:picMkLst>
            <pc:docMk/>
            <pc:sldMk cId="3075014474" sldId="534"/>
            <ac:picMk id="11" creationId="{3845444D-8054-400D-8B88-A53AD1937474}"/>
          </ac:picMkLst>
        </pc:picChg>
        <pc:picChg chg="add mod modCrop">
          <ac:chgData name="Sally Sanford" userId="43f05d94-43c8-44d5-ae1b-87f5ba93de40" providerId="ADAL" clId="{CF4A03A0-7567-4917-802C-6303241A69A5}" dt="2023-02-23T13:09:56.365" v="112" actId="1076"/>
          <ac:picMkLst>
            <pc:docMk/>
            <pc:sldMk cId="3075014474" sldId="534"/>
            <ac:picMk id="12" creationId="{2BFCB94A-3530-4094-94FE-9FCEF9CC233C}"/>
          </ac:picMkLst>
        </pc:picChg>
      </pc:sldChg>
      <pc:sldChg chg="addSp delSp modSp mod addCm delCm modCm">
        <pc:chgData name="Sally Sanford" userId="43f05d94-43c8-44d5-ae1b-87f5ba93de40" providerId="ADAL" clId="{CF4A03A0-7567-4917-802C-6303241A69A5}" dt="2023-02-23T15:03:59.192" v="120"/>
        <pc:sldMkLst>
          <pc:docMk/>
          <pc:sldMk cId="879712145" sldId="539"/>
        </pc:sldMkLst>
        <pc:picChg chg="add mod ord modCrop">
          <ac:chgData name="Sally Sanford" userId="43f05d94-43c8-44d5-ae1b-87f5ba93de40" providerId="ADAL" clId="{CF4A03A0-7567-4917-802C-6303241A69A5}" dt="2023-02-15T22:17:17.760" v="75" actId="14100"/>
          <ac:picMkLst>
            <pc:docMk/>
            <pc:sldMk cId="879712145" sldId="539"/>
            <ac:picMk id="6" creationId="{7D928E4B-DF37-4C33-9E5F-2D3DABDD3221}"/>
          </ac:picMkLst>
        </pc:picChg>
        <pc:picChg chg="del">
          <ac:chgData name="Sally Sanford" userId="43f05d94-43c8-44d5-ae1b-87f5ba93de40" providerId="ADAL" clId="{CF4A03A0-7567-4917-802C-6303241A69A5}" dt="2023-02-15T22:15:28.983" v="64" actId="478"/>
          <ac:picMkLst>
            <pc:docMk/>
            <pc:sldMk cId="879712145" sldId="539"/>
            <ac:picMk id="10" creationId="{4428BB7C-C5FE-4A65-B96B-08CB91178AF1}"/>
          </ac:picMkLst>
        </pc:picChg>
      </pc:sldChg>
      <pc:sldChg chg="addSp delSp modSp mod addCm delCm modCm">
        <pc:chgData name="Sally Sanford" userId="43f05d94-43c8-44d5-ae1b-87f5ba93de40" providerId="ADAL" clId="{CF4A03A0-7567-4917-802C-6303241A69A5}" dt="2023-02-23T17:40:27.634" v="394"/>
        <pc:sldMkLst>
          <pc:docMk/>
          <pc:sldMk cId="3473101016" sldId="552"/>
        </pc:sldMkLst>
        <pc:spChg chg="add del mod">
          <ac:chgData name="Sally Sanford" userId="43f05d94-43c8-44d5-ae1b-87f5ba93de40" providerId="ADAL" clId="{CF4A03A0-7567-4917-802C-6303241A69A5}" dt="2023-02-23T17:38:04.349" v="376" actId="478"/>
          <ac:spMkLst>
            <pc:docMk/>
            <pc:sldMk cId="3473101016" sldId="552"/>
            <ac:spMk id="4" creationId="{360D02C9-AE50-4343-9265-4916FEF6B47A}"/>
          </ac:spMkLst>
        </pc:spChg>
        <pc:spChg chg="add mod">
          <ac:chgData name="Sally Sanford" userId="43f05d94-43c8-44d5-ae1b-87f5ba93de40" providerId="ADAL" clId="{CF4A03A0-7567-4917-802C-6303241A69A5}" dt="2023-02-23T17:39:10.384" v="389" actId="14100"/>
          <ac:spMkLst>
            <pc:docMk/>
            <pc:sldMk cId="3473101016" sldId="552"/>
            <ac:spMk id="5" creationId="{C1DDE36B-D16C-4641-ABC1-ECA7AA6C912F}"/>
          </ac:spMkLst>
        </pc:spChg>
        <pc:spChg chg="del">
          <ac:chgData name="Sally Sanford" userId="43f05d94-43c8-44d5-ae1b-87f5ba93de40" providerId="ADAL" clId="{CF4A03A0-7567-4917-802C-6303241A69A5}" dt="2023-02-23T17:39:17.876" v="391" actId="478"/>
          <ac:spMkLst>
            <pc:docMk/>
            <pc:sldMk cId="3473101016" sldId="552"/>
            <ac:spMk id="9" creationId="{7280176F-3322-4468-B37E-19C26859E65A}"/>
          </ac:spMkLst>
        </pc:spChg>
        <pc:picChg chg="del">
          <ac:chgData name="Sally Sanford" userId="43f05d94-43c8-44d5-ae1b-87f5ba93de40" providerId="ADAL" clId="{CF4A03A0-7567-4917-802C-6303241A69A5}" dt="2023-02-23T17:38:01.860" v="375" actId="478"/>
          <ac:picMkLst>
            <pc:docMk/>
            <pc:sldMk cId="3473101016" sldId="552"/>
            <ac:picMk id="6" creationId="{99DC2B39-D9E2-4522-8C34-3CAE2ADF7EF2}"/>
          </ac:picMkLst>
        </pc:picChg>
        <pc:picChg chg="add mod ord modCrop">
          <ac:chgData name="Sally Sanford" userId="43f05d94-43c8-44d5-ae1b-87f5ba93de40" providerId="ADAL" clId="{CF4A03A0-7567-4917-802C-6303241A69A5}" dt="2023-02-23T17:39:00.863" v="387" actId="167"/>
          <ac:picMkLst>
            <pc:docMk/>
            <pc:sldMk cId="3473101016" sldId="552"/>
            <ac:picMk id="7" creationId="{90822F59-222E-4A91-9FA7-A8ED4E84D22C}"/>
          </ac:picMkLst>
        </pc:picChg>
      </pc:sldChg>
      <pc:sldChg chg="addSp delSp modSp mod addCm modCm">
        <pc:chgData name="Sally Sanford" userId="43f05d94-43c8-44d5-ae1b-87f5ba93de40" providerId="ADAL" clId="{CF4A03A0-7567-4917-802C-6303241A69A5}" dt="2023-02-23T17:43:51.186" v="421"/>
        <pc:sldMkLst>
          <pc:docMk/>
          <pc:sldMk cId="907092846" sldId="553"/>
        </pc:sldMkLst>
        <pc:spChg chg="add mod">
          <ac:chgData name="Sally Sanford" userId="43f05d94-43c8-44d5-ae1b-87f5ba93de40" providerId="ADAL" clId="{CF4A03A0-7567-4917-802C-6303241A69A5}" dt="2023-02-23T17:43:37.186" v="419" actId="207"/>
          <ac:spMkLst>
            <pc:docMk/>
            <pc:sldMk cId="907092846" sldId="553"/>
            <ac:spMk id="2" creationId="{C04DFFB7-2308-49AC-AA6F-B985B5EB7D36}"/>
          </ac:spMkLst>
        </pc:spChg>
        <pc:spChg chg="mod">
          <ac:chgData name="Sally Sanford" userId="43f05d94-43c8-44d5-ae1b-87f5ba93de40" providerId="ADAL" clId="{CF4A03A0-7567-4917-802C-6303241A69A5}" dt="2023-02-23T17:42:37.563" v="409" actId="14100"/>
          <ac:spMkLst>
            <pc:docMk/>
            <pc:sldMk cId="907092846" sldId="553"/>
            <ac:spMk id="6" creationId="{45459D77-71B9-47C1-8D99-A7C69DA36CED}"/>
          </ac:spMkLst>
        </pc:spChg>
        <pc:spChg chg="del mod">
          <ac:chgData name="Sally Sanford" userId="43f05d94-43c8-44d5-ae1b-87f5ba93de40" providerId="ADAL" clId="{CF4A03A0-7567-4917-802C-6303241A69A5}" dt="2023-02-23T17:43:24.199" v="417" actId="478"/>
          <ac:spMkLst>
            <pc:docMk/>
            <pc:sldMk cId="907092846" sldId="553"/>
            <ac:spMk id="9" creationId="{7280176F-3322-4468-B37E-19C26859E65A}"/>
          </ac:spMkLst>
        </pc:spChg>
        <pc:picChg chg="del">
          <ac:chgData name="Sally Sanford" userId="43f05d94-43c8-44d5-ae1b-87f5ba93de40" providerId="ADAL" clId="{CF4A03A0-7567-4917-802C-6303241A69A5}" dt="2023-02-23T17:41:14.635" v="395" actId="478"/>
          <ac:picMkLst>
            <pc:docMk/>
            <pc:sldMk cId="907092846" sldId="553"/>
            <ac:picMk id="5" creationId="{84C3DBD1-CCFE-41CA-A590-237E04738CEF}"/>
          </ac:picMkLst>
        </pc:picChg>
        <pc:picChg chg="add mod modCrop">
          <ac:chgData name="Sally Sanford" userId="43f05d94-43c8-44d5-ae1b-87f5ba93de40" providerId="ADAL" clId="{CF4A03A0-7567-4917-802C-6303241A69A5}" dt="2023-02-23T17:42:19.106" v="406" actId="14100"/>
          <ac:picMkLst>
            <pc:docMk/>
            <pc:sldMk cId="907092846" sldId="553"/>
            <ac:picMk id="7" creationId="{96E20BCB-BB2A-48C4-A4AE-DD6F3BA33393}"/>
          </ac:picMkLst>
        </pc:picChg>
        <pc:picChg chg="del mod">
          <ac:chgData name="Sally Sanford" userId="43f05d94-43c8-44d5-ae1b-87f5ba93de40" providerId="ADAL" clId="{CF4A03A0-7567-4917-802C-6303241A69A5}" dt="2023-02-23T17:41:23.642" v="397" actId="478"/>
          <ac:picMkLst>
            <pc:docMk/>
            <pc:sldMk cId="907092846" sldId="553"/>
            <ac:picMk id="8" creationId="{DDAD0DA0-0330-4178-B11F-5E1728B580CA}"/>
          </ac:picMkLst>
        </pc:picChg>
      </pc:sldChg>
      <pc:sldChg chg="addSp delSp modSp mod addCm delCm modCm">
        <pc:chgData name="Sally Sanford" userId="43f05d94-43c8-44d5-ae1b-87f5ba93de40" providerId="ADAL" clId="{CF4A03A0-7567-4917-802C-6303241A69A5}" dt="2023-02-23T17:28:23.598" v="352"/>
        <pc:sldMkLst>
          <pc:docMk/>
          <pc:sldMk cId="1275783038" sldId="554"/>
        </pc:sldMkLst>
        <pc:spChg chg="mod">
          <ac:chgData name="Sally Sanford" userId="43f05d94-43c8-44d5-ae1b-87f5ba93de40" providerId="ADAL" clId="{CF4A03A0-7567-4917-802C-6303241A69A5}" dt="2023-02-23T17:27:06.679" v="340" actId="1076"/>
          <ac:spMkLst>
            <pc:docMk/>
            <pc:sldMk cId="1275783038" sldId="554"/>
            <ac:spMk id="3" creationId="{C3791E33-051D-4FA0-B91D-E97309301B31}"/>
          </ac:spMkLst>
        </pc:spChg>
        <pc:spChg chg="add del mod">
          <ac:chgData name="Sally Sanford" userId="43f05d94-43c8-44d5-ae1b-87f5ba93de40" providerId="ADAL" clId="{CF4A03A0-7567-4917-802C-6303241A69A5}" dt="2023-02-23T17:26:38.446" v="337" actId="478"/>
          <ac:spMkLst>
            <pc:docMk/>
            <pc:sldMk cId="1275783038" sldId="554"/>
            <ac:spMk id="4" creationId="{FCA3B4F4-2D6E-4D44-A7FF-F30981CBF359}"/>
          </ac:spMkLst>
        </pc:spChg>
        <pc:spChg chg="add mod">
          <ac:chgData name="Sally Sanford" userId="43f05d94-43c8-44d5-ae1b-87f5ba93de40" providerId="ADAL" clId="{CF4A03A0-7567-4917-802C-6303241A69A5}" dt="2023-02-23T17:27:48.236" v="345" actId="207"/>
          <ac:spMkLst>
            <pc:docMk/>
            <pc:sldMk cId="1275783038" sldId="554"/>
            <ac:spMk id="6" creationId="{9B0245B5-BF5E-4373-857C-4BE6EDDC717C}"/>
          </ac:spMkLst>
        </pc:spChg>
        <pc:spChg chg="add del mod">
          <ac:chgData name="Sally Sanford" userId="43f05d94-43c8-44d5-ae1b-87f5ba93de40" providerId="ADAL" clId="{CF4A03A0-7567-4917-802C-6303241A69A5}" dt="2023-02-23T17:28:08.645" v="349" actId="1076"/>
          <ac:spMkLst>
            <pc:docMk/>
            <pc:sldMk cId="1275783038" sldId="554"/>
            <ac:spMk id="8" creationId="{0F67767D-D705-4021-90C8-0410F29C3D68}"/>
          </ac:spMkLst>
        </pc:spChg>
        <pc:spChg chg="del">
          <ac:chgData name="Sally Sanford" userId="43f05d94-43c8-44d5-ae1b-87f5ba93de40" providerId="ADAL" clId="{CF4A03A0-7567-4917-802C-6303241A69A5}" dt="2023-02-23T17:21:42.779" v="335" actId="478"/>
          <ac:spMkLst>
            <pc:docMk/>
            <pc:sldMk cId="1275783038" sldId="554"/>
            <ac:spMk id="9" creationId="{AB2F2870-69C6-4591-A711-E45F24F1C8C4}"/>
          </ac:spMkLst>
        </pc:spChg>
        <pc:picChg chg="del">
          <ac:chgData name="Sally Sanford" userId="43f05d94-43c8-44d5-ae1b-87f5ba93de40" providerId="ADAL" clId="{CF4A03A0-7567-4917-802C-6303241A69A5}" dt="2023-02-23T17:26:36.656" v="336" actId="478"/>
          <ac:picMkLst>
            <pc:docMk/>
            <pc:sldMk cId="1275783038" sldId="554"/>
            <ac:picMk id="5" creationId="{A0747200-2FF2-4BC1-ABFA-250603B323BF}"/>
          </ac:picMkLst>
        </pc:picChg>
        <pc:picChg chg="add mod ord modCrop">
          <ac:chgData name="Sally Sanford" userId="43f05d94-43c8-44d5-ae1b-87f5ba93de40" providerId="ADAL" clId="{CF4A03A0-7567-4917-802C-6303241A69A5}" dt="2023-02-23T17:28:09.127" v="350" actId="1076"/>
          <ac:picMkLst>
            <pc:docMk/>
            <pc:sldMk cId="1275783038" sldId="554"/>
            <ac:picMk id="11" creationId="{F26AC43E-02AB-417A-B51C-49EE76FDCAE2}"/>
          </ac:picMkLst>
        </pc:picChg>
      </pc:sldChg>
      <pc:sldChg chg="delCm">
        <pc:chgData name="Sally Sanford" userId="43f05d94-43c8-44d5-ae1b-87f5ba93de40" providerId="ADAL" clId="{CF4A03A0-7567-4917-802C-6303241A69A5}" dt="2023-02-17T18:20:56.899" v="91" actId="1592"/>
        <pc:sldMkLst>
          <pc:docMk/>
          <pc:sldMk cId="172870156" sldId="559"/>
        </pc:sldMkLst>
      </pc:sldChg>
      <pc:sldChg chg="delCm">
        <pc:chgData name="Sally Sanford" userId="43f05d94-43c8-44d5-ae1b-87f5ba93de40" providerId="ADAL" clId="{CF4A03A0-7567-4917-802C-6303241A69A5}" dt="2023-02-17T18:21:01.300" v="92" actId="1592"/>
        <pc:sldMkLst>
          <pc:docMk/>
          <pc:sldMk cId="1398567259" sldId="560"/>
        </pc:sldMkLst>
      </pc:sldChg>
      <pc:sldChg chg="delCm">
        <pc:chgData name="Sally Sanford" userId="43f05d94-43c8-44d5-ae1b-87f5ba93de40" providerId="ADAL" clId="{CF4A03A0-7567-4917-802C-6303241A69A5}" dt="2023-02-17T18:21:23.877" v="98" actId="1592"/>
        <pc:sldMkLst>
          <pc:docMk/>
          <pc:sldMk cId="1608978883" sldId="561"/>
        </pc:sldMkLst>
      </pc:sldChg>
      <pc:sldChg chg="delCm">
        <pc:chgData name="Sally Sanford" userId="43f05d94-43c8-44d5-ae1b-87f5ba93de40" providerId="ADAL" clId="{CF4A03A0-7567-4917-802C-6303241A69A5}" dt="2023-02-17T18:21:13.082" v="97" actId="1592"/>
        <pc:sldMkLst>
          <pc:docMk/>
          <pc:sldMk cId="1850043830" sldId="562"/>
        </pc:sldMkLst>
      </pc:sldChg>
      <pc:sldChg chg="delCm">
        <pc:chgData name="Sally Sanford" userId="43f05d94-43c8-44d5-ae1b-87f5ba93de40" providerId="ADAL" clId="{CF4A03A0-7567-4917-802C-6303241A69A5}" dt="2023-02-17T18:21:10.241" v="95" actId="1592"/>
        <pc:sldMkLst>
          <pc:docMk/>
          <pc:sldMk cId="8045430" sldId="563"/>
        </pc:sldMkLst>
      </pc:sldChg>
      <pc:sldChg chg="delCm">
        <pc:chgData name="Sally Sanford" userId="43f05d94-43c8-44d5-ae1b-87f5ba93de40" providerId="ADAL" clId="{CF4A03A0-7567-4917-802C-6303241A69A5}" dt="2023-02-17T18:21:04.988" v="93" actId="1592"/>
        <pc:sldMkLst>
          <pc:docMk/>
          <pc:sldMk cId="4052682983" sldId="564"/>
        </pc:sldMkLst>
      </pc:sldChg>
      <pc:sldChg chg="delCm">
        <pc:chgData name="Sally Sanford" userId="43f05d94-43c8-44d5-ae1b-87f5ba93de40" providerId="ADAL" clId="{CF4A03A0-7567-4917-802C-6303241A69A5}" dt="2023-02-17T18:21:30.474" v="101" actId="1592"/>
        <pc:sldMkLst>
          <pc:docMk/>
          <pc:sldMk cId="2831077756" sldId="565"/>
        </pc:sldMkLst>
      </pc:sldChg>
      <pc:sldChg chg="delCm">
        <pc:chgData name="Sally Sanford" userId="43f05d94-43c8-44d5-ae1b-87f5ba93de40" providerId="ADAL" clId="{CF4A03A0-7567-4917-802C-6303241A69A5}" dt="2023-02-17T18:21:27.550" v="100" actId="1592"/>
        <pc:sldMkLst>
          <pc:docMk/>
          <pc:sldMk cId="3289229906" sldId="566"/>
        </pc:sldMkLst>
      </pc:sldChg>
      <pc:sldChg chg="addSp delSp modSp mod addCm delCm modCm">
        <pc:chgData name="Sally Sanford" userId="43f05d94-43c8-44d5-ae1b-87f5ba93de40" providerId="ADAL" clId="{CF4A03A0-7567-4917-802C-6303241A69A5}" dt="2023-02-23T16:59:28.134" v="285"/>
        <pc:sldMkLst>
          <pc:docMk/>
          <pc:sldMk cId="3953894573" sldId="575"/>
        </pc:sldMkLst>
        <pc:spChg chg="mod ord">
          <ac:chgData name="Sally Sanford" userId="43f05d94-43c8-44d5-ae1b-87f5ba93de40" providerId="ADAL" clId="{CF4A03A0-7567-4917-802C-6303241A69A5}" dt="2023-02-23T16:59:16.124" v="283" actId="1076"/>
          <ac:spMkLst>
            <pc:docMk/>
            <pc:sldMk cId="3953894573" sldId="575"/>
            <ac:spMk id="2" creationId="{592EFB22-80FC-46AE-9ADD-58C2E5CF8C91}"/>
          </ac:spMkLst>
        </pc:spChg>
        <pc:spChg chg="mod">
          <ac:chgData name="Sally Sanford" userId="43f05d94-43c8-44d5-ae1b-87f5ba93de40" providerId="ADAL" clId="{CF4A03A0-7567-4917-802C-6303241A69A5}" dt="2023-02-23T16:58:11.157" v="275" actId="1076"/>
          <ac:spMkLst>
            <pc:docMk/>
            <pc:sldMk cId="3953894573" sldId="575"/>
            <ac:spMk id="3" creationId="{FA313878-9BA3-43F8-A208-D4042FBBB954}"/>
          </ac:spMkLst>
        </pc:spChg>
        <pc:spChg chg="del mod">
          <ac:chgData name="Sally Sanford" userId="43f05d94-43c8-44d5-ae1b-87f5ba93de40" providerId="ADAL" clId="{CF4A03A0-7567-4917-802C-6303241A69A5}" dt="2023-02-23T16:57:36.871" v="272" actId="478"/>
          <ac:spMkLst>
            <pc:docMk/>
            <pc:sldMk cId="3953894573" sldId="575"/>
            <ac:spMk id="4" creationId="{BDCDF4B4-6AE0-4AD4-8874-0B4AD57E0C4F}"/>
          </ac:spMkLst>
        </pc:spChg>
        <pc:spChg chg="del">
          <ac:chgData name="Sally Sanford" userId="43f05d94-43c8-44d5-ae1b-87f5ba93de40" providerId="ADAL" clId="{CF4A03A0-7567-4917-802C-6303241A69A5}" dt="2023-02-23T16:56:36.379" v="268" actId="478"/>
          <ac:spMkLst>
            <pc:docMk/>
            <pc:sldMk cId="3953894573" sldId="575"/>
            <ac:spMk id="6" creationId="{52EDE482-E1EC-44C4-B4FD-0FB273028F67}"/>
          </ac:spMkLst>
        </pc:spChg>
        <pc:picChg chg="del">
          <ac:chgData name="Sally Sanford" userId="43f05d94-43c8-44d5-ae1b-87f5ba93de40" providerId="ADAL" clId="{CF4A03A0-7567-4917-802C-6303241A69A5}" dt="2023-02-23T16:57:31.410" v="269" actId="478"/>
          <ac:picMkLst>
            <pc:docMk/>
            <pc:sldMk cId="3953894573" sldId="575"/>
            <ac:picMk id="5" creationId="{D5D12381-CE33-487F-A8E8-F6EC8C9EAF54}"/>
          </ac:picMkLst>
        </pc:picChg>
        <pc:picChg chg="add mod modCrop">
          <ac:chgData name="Sally Sanford" userId="43f05d94-43c8-44d5-ae1b-87f5ba93de40" providerId="ADAL" clId="{CF4A03A0-7567-4917-802C-6303241A69A5}" dt="2023-02-23T16:58:33.179" v="278" actId="1076"/>
          <ac:picMkLst>
            <pc:docMk/>
            <pc:sldMk cId="3953894573" sldId="575"/>
            <ac:picMk id="7" creationId="{4C846B54-840A-495F-8E5B-3438D0231EB7}"/>
          </ac:picMkLst>
        </pc:picChg>
      </pc:sldChg>
    </pc:docChg>
  </pc:docChgLst>
  <pc:docChgLst>
    <pc:chgData name="Lamb, Anna" userId="S::amlamb@gateschili.org::c1fcc003-dcb1-404f-a2bb-b6929ae64666" providerId="AD" clId="Web-{3E8D9846-C6C3-C59E-37B2-A6F40881449B}"/>
    <pc:docChg chg="modSld">
      <pc:chgData name="Lamb, Anna" userId="S::amlamb@gateschili.org::c1fcc003-dcb1-404f-a2bb-b6929ae64666" providerId="AD" clId="Web-{3E8D9846-C6C3-C59E-37B2-A6F40881449B}" dt="2023-03-08T14:52:06.553" v="2" actId="14100"/>
      <pc:docMkLst>
        <pc:docMk/>
      </pc:docMkLst>
      <pc:sldChg chg="modSp">
        <pc:chgData name="Lamb, Anna" userId="S::amlamb@gateschili.org::c1fcc003-dcb1-404f-a2bb-b6929ae64666" providerId="AD" clId="Web-{3E8D9846-C6C3-C59E-37B2-A6F40881449B}" dt="2023-03-08T14:52:06.553" v="2" actId="14100"/>
        <pc:sldMkLst>
          <pc:docMk/>
          <pc:sldMk cId="3194059772" sldId="551"/>
        </pc:sldMkLst>
        <pc:spChg chg="mod">
          <ac:chgData name="Lamb, Anna" userId="S::amlamb@gateschili.org::c1fcc003-dcb1-404f-a2bb-b6929ae64666" providerId="AD" clId="Web-{3E8D9846-C6C3-C59E-37B2-A6F40881449B}" dt="2023-03-08T14:51:55.896" v="0" actId="1076"/>
          <ac:spMkLst>
            <pc:docMk/>
            <pc:sldMk cId="3194059772" sldId="551"/>
            <ac:spMk id="5" creationId="{69834C98-FADB-4DEE-AF40-FE18ED61850B}"/>
          </ac:spMkLst>
        </pc:spChg>
        <pc:spChg chg="mod">
          <ac:chgData name="Lamb, Anna" userId="S::amlamb@gateschili.org::c1fcc003-dcb1-404f-a2bb-b6929ae64666" providerId="AD" clId="Web-{3E8D9846-C6C3-C59E-37B2-A6F40881449B}" dt="2023-03-08T14:51:59.709" v="1" actId="1076"/>
          <ac:spMkLst>
            <pc:docMk/>
            <pc:sldMk cId="3194059772" sldId="551"/>
            <ac:spMk id="6" creationId="{BFC597A5-5330-4743-B569-1ECC65AB507E}"/>
          </ac:spMkLst>
        </pc:spChg>
        <pc:picChg chg="mod">
          <ac:chgData name="Lamb, Anna" userId="S::amlamb@gateschili.org::c1fcc003-dcb1-404f-a2bb-b6929ae64666" providerId="AD" clId="Web-{3E8D9846-C6C3-C59E-37B2-A6F40881449B}" dt="2023-03-08T14:52:06.553" v="2" actId="14100"/>
          <ac:picMkLst>
            <pc:docMk/>
            <pc:sldMk cId="3194059772" sldId="551"/>
            <ac:picMk id="11" creationId="{E2C66374-0E32-4044-97DB-F9EF8613F933}"/>
          </ac:picMkLst>
        </pc:picChg>
      </pc:sldChg>
    </pc:docChg>
  </pc:docChgLst>
  <pc:docChgLst>
    <pc:chgData name="Lamb, Anna" userId="S::amlamb@gateschili.org::c1fcc003-dcb1-404f-a2bb-b6929ae64666" providerId="AD" clId="Web-{FA1CD35A-B868-ED24-6944-ACD9ABD7088A}"/>
    <pc:docChg chg="addSld modSld">
      <pc:chgData name="Lamb, Anna" userId="S::amlamb@gateschili.org::c1fcc003-dcb1-404f-a2bb-b6929ae64666" providerId="AD" clId="Web-{FA1CD35A-B868-ED24-6944-ACD9ABD7088A}" dt="2024-03-11T14:47:40.972" v="340" actId="20577"/>
      <pc:docMkLst>
        <pc:docMk/>
      </pc:docMkLst>
      <pc:sldChg chg="delSp">
        <pc:chgData name="Lamb, Anna" userId="S::amlamb@gateschili.org::c1fcc003-dcb1-404f-a2bb-b6929ae64666" providerId="AD" clId="Web-{FA1CD35A-B868-ED24-6944-ACD9ABD7088A}" dt="2024-03-11T14:47:21.784" v="333"/>
        <pc:sldMkLst>
          <pc:docMk/>
          <pc:sldMk cId="1815222604" sldId="383"/>
        </pc:sldMkLst>
        <pc:spChg chg="del">
          <ac:chgData name="Lamb, Anna" userId="S::amlamb@gateschili.org::c1fcc003-dcb1-404f-a2bb-b6929ae64666" providerId="AD" clId="Web-{FA1CD35A-B868-ED24-6944-ACD9ABD7088A}" dt="2024-03-11T14:47:21.784" v="333"/>
          <ac:spMkLst>
            <pc:docMk/>
            <pc:sldMk cId="1815222604" sldId="383"/>
            <ac:spMk id="4" creationId="{6E4CA837-F1B0-80C5-683B-51FE1C55E67E}"/>
          </ac:spMkLst>
        </pc:spChg>
        <pc:picChg chg="del">
          <ac:chgData name="Lamb, Anna" userId="S::amlamb@gateschili.org::c1fcc003-dcb1-404f-a2bb-b6929ae64666" providerId="AD" clId="Web-{FA1CD35A-B868-ED24-6944-ACD9ABD7088A}" dt="2024-03-11T14:47:18.190" v="332"/>
          <ac:picMkLst>
            <pc:docMk/>
            <pc:sldMk cId="1815222604" sldId="383"/>
            <ac:picMk id="6" creationId="{4F74A012-DEC9-9995-B2E8-B21093C60F6D}"/>
          </ac:picMkLst>
        </pc:picChg>
      </pc:sldChg>
      <pc:sldChg chg="modSp">
        <pc:chgData name="Lamb, Anna" userId="S::amlamb@gateschili.org::c1fcc003-dcb1-404f-a2bb-b6929ae64666" providerId="AD" clId="Web-{FA1CD35A-B868-ED24-6944-ACD9ABD7088A}" dt="2024-03-11T14:47:40.972" v="340" actId="20577"/>
        <pc:sldMkLst>
          <pc:docMk/>
          <pc:sldMk cId="1697018061" sldId="405"/>
        </pc:sldMkLst>
        <pc:spChg chg="mod">
          <ac:chgData name="Lamb, Anna" userId="S::amlamb@gateschili.org::c1fcc003-dcb1-404f-a2bb-b6929ae64666" providerId="AD" clId="Web-{FA1CD35A-B868-ED24-6944-ACD9ABD7088A}" dt="2024-03-11T14:47:40.972" v="340" actId="20577"/>
          <ac:spMkLst>
            <pc:docMk/>
            <pc:sldMk cId="1697018061" sldId="405"/>
            <ac:spMk id="2" creationId="{00000000-0000-0000-0000-000000000000}"/>
          </ac:spMkLst>
        </pc:spChg>
      </pc:sldChg>
      <pc:sldChg chg="modSp modCm">
        <pc:chgData name="Lamb, Anna" userId="S::amlamb@gateschili.org::c1fcc003-dcb1-404f-a2bb-b6929ae64666" providerId="AD" clId="Web-{FA1CD35A-B868-ED24-6944-ACD9ABD7088A}" dt="2024-03-11T14:12:49.213" v="51"/>
        <pc:sldMkLst>
          <pc:docMk/>
          <pc:sldMk cId="1631088472" sldId="510"/>
        </pc:sldMkLst>
        <pc:spChg chg="mod">
          <ac:chgData name="Lamb, Anna" userId="S::amlamb@gateschili.org::c1fcc003-dcb1-404f-a2bb-b6929ae64666" providerId="AD" clId="Web-{FA1CD35A-B868-ED24-6944-ACD9ABD7088A}" dt="2024-03-11T14:11:50.337" v="50" actId="1076"/>
          <ac:spMkLst>
            <pc:docMk/>
            <pc:sldMk cId="1631088472" sldId="510"/>
            <ac:spMk id="10" creationId="{4975CF4F-A1B9-4DF1-B1E8-757EBB0275FF}"/>
          </ac:spMkLst>
        </pc:spChg>
        <pc:extLst>
          <p:ext xmlns:p="http://schemas.openxmlformats.org/presentationml/2006/main" uri="{D6D511B9-2390-475A-947B-AFAB55BFBCF1}">
            <pc226:cmChg xmlns:pc226="http://schemas.microsoft.com/office/powerpoint/2022/06/main/command" chg="mod modTsk">
              <pc226:chgData name="Lamb, Anna" userId="S::amlamb@gateschili.org::c1fcc003-dcb1-404f-a2bb-b6929ae64666" providerId="AD" clId="Web-{FA1CD35A-B868-ED24-6944-ACD9ABD7088A}" dt="2024-03-11T14:12:49.213" v="51"/>
              <pc2:cmMkLst xmlns:pc2="http://schemas.microsoft.com/office/powerpoint/2019/9/main/command">
                <pc:docMk/>
                <pc:sldMk cId="1631088472" sldId="510"/>
                <pc2:cmMk id="{7E174810-5862-4588-A670-13D38F3E4459}"/>
              </pc2:cmMkLst>
              <pc226:cmRplyChg chg="add">
                <pc226:chgData name="Lamb, Anna" userId="S::amlamb@gateschili.org::c1fcc003-dcb1-404f-a2bb-b6929ae64666" providerId="AD" clId="Web-{FA1CD35A-B868-ED24-6944-ACD9ABD7088A}" dt="2024-03-11T14:12:49.213" v="51"/>
                <pc2:cmRplyMkLst xmlns:pc2="http://schemas.microsoft.com/office/powerpoint/2019/9/main/command">
                  <pc:docMk/>
                  <pc:sldMk cId="1631088472" sldId="510"/>
                  <pc2:cmMk id="{7E174810-5862-4588-A670-13D38F3E4459}"/>
                  <pc2:cmRplyMk id="{A1151B7D-A0B8-4D39-9780-2169AA99FAB7}"/>
                </pc2:cmRplyMkLst>
              </pc226:cmRplyChg>
            </pc226:cmChg>
          </p:ext>
        </pc:extLst>
      </pc:sldChg>
      <pc:sldChg chg="modSp">
        <pc:chgData name="Lamb, Anna" userId="S::amlamb@gateschili.org::c1fcc003-dcb1-404f-a2bb-b6929ae64666" providerId="AD" clId="Web-{FA1CD35A-B868-ED24-6944-ACD9ABD7088A}" dt="2024-03-11T14:19:05.411" v="223" actId="1076"/>
        <pc:sldMkLst>
          <pc:docMk/>
          <pc:sldMk cId="205824132" sldId="541"/>
        </pc:sldMkLst>
        <pc:spChg chg="mod">
          <ac:chgData name="Lamb, Anna" userId="S::amlamb@gateschili.org::c1fcc003-dcb1-404f-a2bb-b6929ae64666" providerId="AD" clId="Web-{FA1CD35A-B868-ED24-6944-ACD9ABD7088A}" dt="2024-03-11T14:19:05.411" v="223" actId="1076"/>
          <ac:spMkLst>
            <pc:docMk/>
            <pc:sldMk cId="205824132" sldId="541"/>
            <ac:spMk id="3" creationId="{C156F202-8443-EF16-427C-D212A9E27C05}"/>
          </ac:spMkLst>
        </pc:spChg>
      </pc:sldChg>
      <pc:sldChg chg="modSp add replId addCm">
        <pc:chgData name="Lamb, Anna" userId="S::amlamb@gateschili.org::c1fcc003-dcb1-404f-a2bb-b6929ae64666" providerId="AD" clId="Web-{FA1CD35A-B868-ED24-6944-ACD9ABD7088A}" dt="2024-03-11T14:46:54.267" v="331" actId="1076"/>
        <pc:sldMkLst>
          <pc:docMk/>
          <pc:sldMk cId="2717078429" sldId="595"/>
        </pc:sldMkLst>
        <pc:spChg chg="mod">
          <ac:chgData name="Lamb, Anna" userId="S::amlamb@gateschili.org::c1fcc003-dcb1-404f-a2bb-b6929ae64666" providerId="AD" clId="Web-{FA1CD35A-B868-ED24-6944-ACD9ABD7088A}" dt="2024-03-11T14:46:42.955" v="329" actId="20577"/>
          <ac:spMkLst>
            <pc:docMk/>
            <pc:sldMk cId="2717078429" sldId="595"/>
            <ac:spMk id="3" creationId="{C156F202-8443-EF16-427C-D212A9E27C05}"/>
          </ac:spMkLst>
        </pc:spChg>
        <pc:picChg chg="mod">
          <ac:chgData name="Lamb, Anna" userId="S::amlamb@gateschili.org::c1fcc003-dcb1-404f-a2bb-b6929ae64666" providerId="AD" clId="Web-{FA1CD35A-B868-ED24-6944-ACD9ABD7088A}" dt="2024-03-11T14:46:54.267" v="331" actId="1076"/>
          <ac:picMkLst>
            <pc:docMk/>
            <pc:sldMk cId="2717078429" sldId="595"/>
            <ac:picMk id="8" creationId="{4B99D07F-A1EE-627D-FDA4-1A7EF13F3BB9}"/>
          </ac:picMkLst>
        </pc:picChg>
        <pc:extLst>
          <p:ext xmlns:p="http://schemas.openxmlformats.org/presentationml/2006/main" uri="{D6D511B9-2390-475A-947B-AFAB55BFBCF1}">
            <pc226:cmChg xmlns:pc226="http://schemas.microsoft.com/office/powerpoint/2022/06/main/command" chg="add">
              <pc226:chgData name="Lamb, Anna" userId="S::amlamb@gateschili.org::c1fcc003-dcb1-404f-a2bb-b6929ae64666" providerId="AD" clId="Web-{FA1CD35A-B868-ED24-6944-ACD9ABD7088A}" dt="2024-03-11T14:46:40.455" v="328"/>
              <pc2:cmMkLst xmlns:pc2="http://schemas.microsoft.com/office/powerpoint/2019/9/main/command">
                <pc:docMk/>
                <pc:sldMk cId="2717078429" sldId="595"/>
                <pc2:cmMk id="{9DF80CB8-7EBB-4F55-A10B-BD830D7932D6}"/>
              </pc2:cmMkLst>
            </pc226:cmChg>
          </p:ext>
        </pc:extLst>
      </pc:sldChg>
    </pc:docChg>
  </pc:docChgLst>
  <pc:docChgLst>
    <pc:chgData name="Lamb, Anna" userId="S::amlamb@gateschili.org::c1fcc003-dcb1-404f-a2bb-b6929ae64666" providerId="AD" clId="Web-{DB7F303A-8B60-4F22-A55D-F2C49822591A}"/>
    <pc:docChg chg="modSld">
      <pc:chgData name="Lamb, Anna" userId="S::amlamb@gateschili.org::c1fcc003-dcb1-404f-a2bb-b6929ae64666" providerId="AD" clId="Web-{DB7F303A-8B60-4F22-A55D-F2C49822591A}" dt="2023-02-22T16:47:36.242" v="5"/>
      <pc:docMkLst>
        <pc:docMk/>
      </pc:docMkLst>
      <pc:sldChg chg="addSp delSp modSp">
        <pc:chgData name="Lamb, Anna" userId="S::amlamb@gateschili.org::c1fcc003-dcb1-404f-a2bb-b6929ae64666" providerId="AD" clId="Web-{DB7F303A-8B60-4F22-A55D-F2C49822591A}" dt="2023-02-22T16:47:36.242" v="5"/>
        <pc:sldMkLst>
          <pc:docMk/>
          <pc:sldMk cId="1318005134" sldId="259"/>
        </pc:sldMkLst>
        <pc:spChg chg="mod">
          <ac:chgData name="Lamb, Anna" userId="S::amlamb@gateschili.org::c1fcc003-dcb1-404f-a2bb-b6929ae64666" providerId="AD" clId="Web-{DB7F303A-8B60-4F22-A55D-F2C49822591A}" dt="2023-02-22T16:46:48.632" v="0" actId="1076"/>
          <ac:spMkLst>
            <pc:docMk/>
            <pc:sldMk cId="1318005134" sldId="259"/>
            <ac:spMk id="2" creationId="{00000000-0000-0000-0000-000000000000}"/>
          </ac:spMkLst>
        </pc:spChg>
        <pc:inkChg chg="add">
          <ac:chgData name="Lamb, Anna" userId="S::amlamb@gateschili.org::c1fcc003-dcb1-404f-a2bb-b6929ae64666" providerId="AD" clId="Web-{DB7F303A-8B60-4F22-A55D-F2C49822591A}" dt="2023-02-22T16:46:55.741" v="1"/>
          <ac:inkMkLst>
            <pc:docMk/>
            <pc:sldMk cId="1318005134" sldId="259"/>
            <ac:inkMk id="4" creationId="{AEB38768-2F7C-5BBE-B2A3-6997C7742389}"/>
          </ac:inkMkLst>
        </pc:inkChg>
        <pc:inkChg chg="add del">
          <ac:chgData name="Lamb, Anna" userId="S::amlamb@gateschili.org::c1fcc003-dcb1-404f-a2bb-b6929ae64666" providerId="AD" clId="Web-{DB7F303A-8B60-4F22-A55D-F2C49822591A}" dt="2023-02-22T16:47:36.242" v="5"/>
          <ac:inkMkLst>
            <pc:docMk/>
            <pc:sldMk cId="1318005134" sldId="259"/>
            <ac:inkMk id="5" creationId="{1AF11741-C32F-EB03-FB6F-7A518472B35C}"/>
          </ac:inkMkLst>
        </pc:inkChg>
        <pc:inkChg chg="add del">
          <ac:chgData name="Lamb, Anna" userId="S::amlamb@gateschili.org::c1fcc003-dcb1-404f-a2bb-b6929ae64666" providerId="AD" clId="Web-{DB7F303A-8B60-4F22-A55D-F2C49822591A}" dt="2023-02-22T16:46:55.866" v="4"/>
          <ac:inkMkLst>
            <pc:docMk/>
            <pc:sldMk cId="1318005134" sldId="259"/>
            <ac:inkMk id="6" creationId="{3F5880C1-C4D7-F98C-510C-FD9C34F75D51}"/>
          </ac:inkMkLst>
        </pc:inkChg>
      </pc:sldChg>
    </pc:docChg>
  </pc:docChgLst>
  <pc:docChgLst>
    <pc:chgData name="Lamb, Anna" userId="S::amlamb@gateschili.org::c1fcc003-dcb1-404f-a2bb-b6929ae64666" providerId="AD" clId="Web-{38954A50-11DA-DDA3-0301-058D4C78557C}"/>
    <pc:docChg chg="modSld">
      <pc:chgData name="Lamb, Anna" userId="S::amlamb@gateschili.org::c1fcc003-dcb1-404f-a2bb-b6929ae64666" providerId="AD" clId="Web-{38954A50-11DA-DDA3-0301-058D4C78557C}" dt="2023-02-22T16:52:22.865" v="6" actId="1076"/>
      <pc:docMkLst>
        <pc:docMk/>
      </pc:docMkLst>
      <pc:sldChg chg="modSp">
        <pc:chgData name="Lamb, Anna" userId="S::amlamb@gateschili.org::c1fcc003-dcb1-404f-a2bb-b6929ae64666" providerId="AD" clId="Web-{38954A50-11DA-DDA3-0301-058D4C78557C}" dt="2023-02-22T16:52:22.865" v="6" actId="1076"/>
        <pc:sldMkLst>
          <pc:docMk/>
          <pc:sldMk cId="1318005134" sldId="259"/>
        </pc:sldMkLst>
        <pc:spChg chg="mod">
          <ac:chgData name="Lamb, Anna" userId="S::amlamb@gateschili.org::c1fcc003-dcb1-404f-a2bb-b6929ae64666" providerId="AD" clId="Web-{38954A50-11DA-DDA3-0301-058D4C78557C}" dt="2023-02-22T16:52:22.865" v="6" actId="1076"/>
          <ac:spMkLst>
            <pc:docMk/>
            <pc:sldMk cId="1318005134" sldId="259"/>
            <ac:spMk id="2" creationId="{00000000-0000-0000-0000-000000000000}"/>
          </ac:spMkLst>
        </pc:spChg>
        <pc:spChg chg="mod">
          <ac:chgData name="Lamb, Anna" userId="S::amlamb@gateschili.org::c1fcc003-dcb1-404f-a2bb-b6929ae64666" providerId="AD" clId="Web-{38954A50-11DA-DDA3-0301-058D4C78557C}" dt="2023-02-22T16:51:25.441" v="4" actId="1076"/>
          <ac:spMkLst>
            <pc:docMk/>
            <pc:sldMk cId="1318005134" sldId="259"/>
            <ac:spMk id="3" creationId="{00000000-0000-0000-0000-000000000000}"/>
          </ac:spMkLst>
        </pc:spChg>
      </pc:sldChg>
    </pc:docChg>
  </pc:docChgLst>
  <pc:docChgLst>
    <pc:chgData name="Petrosino, Iva" userId="68978579-b604-44af-84c8-5069050481c6" providerId="ADAL" clId="{89F561DB-A256-449D-97D8-3BBD4A2C8223}"/>
    <pc:docChg chg="undo redo custSel addSld delSld modSld sldOrd">
      <pc:chgData name="Petrosino, Iva" userId="68978579-b604-44af-84c8-5069050481c6" providerId="ADAL" clId="{89F561DB-A256-449D-97D8-3BBD4A2C8223}" dt="2023-03-07T02:32:04.706" v="1579" actId="1076"/>
      <pc:docMkLst>
        <pc:docMk/>
      </pc:docMkLst>
      <pc:sldChg chg="addSp delSp del mod">
        <pc:chgData name="Petrosino, Iva" userId="68978579-b604-44af-84c8-5069050481c6" providerId="ADAL" clId="{89F561DB-A256-449D-97D8-3BBD4A2C8223}" dt="2023-03-06T20:16:41.800" v="118" actId="47"/>
        <pc:sldMkLst>
          <pc:docMk/>
          <pc:sldMk cId="1318005134" sldId="259"/>
        </pc:sldMkLst>
        <pc:spChg chg="add del">
          <ac:chgData name="Petrosino, Iva" userId="68978579-b604-44af-84c8-5069050481c6" providerId="ADAL" clId="{89F561DB-A256-449D-97D8-3BBD4A2C8223}" dt="2023-03-06T20:15:54.598" v="109" actId="22"/>
          <ac:spMkLst>
            <pc:docMk/>
            <pc:sldMk cId="1318005134" sldId="259"/>
            <ac:spMk id="5" creationId="{BE7B71CB-70FA-EA89-9A52-CDB19DFD821A}"/>
          </ac:spMkLst>
        </pc:spChg>
      </pc:sldChg>
      <pc:sldChg chg="del ord">
        <pc:chgData name="Petrosino, Iva" userId="68978579-b604-44af-84c8-5069050481c6" providerId="ADAL" clId="{89F561DB-A256-449D-97D8-3BBD4A2C8223}" dt="2023-03-06T20:16:51.788" v="121" actId="47"/>
        <pc:sldMkLst>
          <pc:docMk/>
          <pc:sldMk cId="1432300410" sldId="261"/>
        </pc:sldMkLst>
      </pc:sldChg>
      <pc:sldChg chg="addSp delSp modSp mod">
        <pc:chgData name="Petrosino, Iva" userId="68978579-b604-44af-84c8-5069050481c6" providerId="ADAL" clId="{89F561DB-A256-449D-97D8-3BBD4A2C8223}" dt="2023-03-07T01:56:05.831" v="1226" actId="1076"/>
        <pc:sldMkLst>
          <pc:docMk/>
          <pc:sldMk cId="920888955" sldId="266"/>
        </pc:sldMkLst>
        <pc:spChg chg="mod">
          <ac:chgData name="Petrosino, Iva" userId="68978579-b604-44af-84c8-5069050481c6" providerId="ADAL" clId="{89F561DB-A256-449D-97D8-3BBD4A2C8223}" dt="2023-03-07T01:51:09.935" v="1217" actId="1076"/>
          <ac:spMkLst>
            <pc:docMk/>
            <pc:sldMk cId="920888955" sldId="266"/>
            <ac:spMk id="2" creationId="{00000000-0000-0000-0000-000000000000}"/>
          </ac:spMkLst>
        </pc:spChg>
        <pc:spChg chg="mod">
          <ac:chgData name="Petrosino, Iva" userId="68978579-b604-44af-84c8-5069050481c6" providerId="ADAL" clId="{89F561DB-A256-449D-97D8-3BBD4A2C8223}" dt="2023-03-07T01:51:11.963" v="1218" actId="1076"/>
          <ac:spMkLst>
            <pc:docMk/>
            <pc:sldMk cId="920888955" sldId="266"/>
            <ac:spMk id="3" creationId="{00000000-0000-0000-0000-000000000000}"/>
          </ac:spMkLst>
        </pc:spChg>
        <pc:spChg chg="add del mod">
          <ac:chgData name="Petrosino, Iva" userId="68978579-b604-44af-84c8-5069050481c6" providerId="ADAL" clId="{89F561DB-A256-449D-97D8-3BBD4A2C8223}" dt="2023-03-07T01:48:24.226" v="1205" actId="478"/>
          <ac:spMkLst>
            <pc:docMk/>
            <pc:sldMk cId="920888955" sldId="266"/>
            <ac:spMk id="4" creationId="{6035BB8B-21FD-01ED-D971-1711FF3CF797}"/>
          </ac:spMkLst>
        </pc:spChg>
        <pc:picChg chg="add mod">
          <ac:chgData name="Petrosino, Iva" userId="68978579-b604-44af-84c8-5069050481c6" providerId="ADAL" clId="{89F561DB-A256-449D-97D8-3BBD4A2C8223}" dt="2023-03-07T01:56:05.831" v="1226" actId="1076"/>
          <ac:picMkLst>
            <pc:docMk/>
            <pc:sldMk cId="920888955" sldId="266"/>
            <ac:picMk id="6" creationId="{1472B5AA-6962-484C-8C30-A31C76AD76B7}"/>
          </ac:picMkLst>
        </pc:picChg>
        <pc:picChg chg="del">
          <ac:chgData name="Petrosino, Iva" userId="68978579-b604-44af-84c8-5069050481c6" providerId="ADAL" clId="{89F561DB-A256-449D-97D8-3BBD4A2C8223}" dt="2023-03-07T01:48:19.338" v="1202" actId="478"/>
          <ac:picMkLst>
            <pc:docMk/>
            <pc:sldMk cId="920888955" sldId="266"/>
            <ac:picMk id="7" creationId="{AF68A2DA-971C-4E69-AEFC-4993088FCDB6}"/>
          </ac:picMkLst>
        </pc:picChg>
        <pc:picChg chg="del mod">
          <ac:chgData name="Petrosino, Iva" userId="68978579-b604-44af-84c8-5069050481c6" providerId="ADAL" clId="{89F561DB-A256-449D-97D8-3BBD4A2C8223}" dt="2023-03-07T01:48:21.674" v="1203" actId="478"/>
          <ac:picMkLst>
            <pc:docMk/>
            <pc:sldMk cId="920888955" sldId="266"/>
            <ac:picMk id="11" creationId="{60CBB7D2-DA4B-4DA5-91F4-6A5A5A7CF400}"/>
          </ac:picMkLst>
        </pc:picChg>
      </pc:sldChg>
      <pc:sldChg chg="addSp delSp modSp mod">
        <pc:chgData name="Petrosino, Iva" userId="68978579-b604-44af-84c8-5069050481c6" providerId="ADAL" clId="{89F561DB-A256-449D-97D8-3BBD4A2C8223}" dt="2023-03-07T02:19:37.915" v="1517" actId="20577"/>
        <pc:sldMkLst>
          <pc:docMk/>
          <pc:sldMk cId="2818342752" sldId="273"/>
        </pc:sldMkLst>
        <pc:spChg chg="add del mod">
          <ac:chgData name="Petrosino, Iva" userId="68978579-b604-44af-84c8-5069050481c6" providerId="ADAL" clId="{89F561DB-A256-449D-97D8-3BBD4A2C8223}" dt="2023-03-07T02:19:12.676" v="1512" actId="14100"/>
          <ac:spMkLst>
            <pc:docMk/>
            <pc:sldMk cId="2818342752" sldId="273"/>
            <ac:spMk id="2" creationId="{00000000-0000-0000-0000-000000000000}"/>
          </ac:spMkLst>
        </pc:spChg>
        <pc:spChg chg="mod">
          <ac:chgData name="Petrosino, Iva" userId="68978579-b604-44af-84c8-5069050481c6" providerId="ADAL" clId="{89F561DB-A256-449D-97D8-3BBD4A2C8223}" dt="2023-03-07T02:19:37.915" v="1517" actId="20577"/>
          <ac:spMkLst>
            <pc:docMk/>
            <pc:sldMk cId="2818342752" sldId="273"/>
            <ac:spMk id="3" creationId="{00000000-0000-0000-0000-000000000000}"/>
          </ac:spMkLst>
        </pc:spChg>
        <pc:spChg chg="add mod">
          <ac:chgData name="Petrosino, Iva" userId="68978579-b604-44af-84c8-5069050481c6" providerId="ADAL" clId="{89F561DB-A256-449D-97D8-3BBD4A2C8223}" dt="2023-03-07T02:19:20.164" v="1515" actId="1076"/>
          <ac:spMkLst>
            <pc:docMk/>
            <pc:sldMk cId="2818342752" sldId="273"/>
            <ac:spMk id="6" creationId="{CA553218-B86C-4067-07BF-F8822D8C4301}"/>
          </ac:spMkLst>
        </pc:spChg>
        <pc:spChg chg="add del mod ord">
          <ac:chgData name="Petrosino, Iva" userId="68978579-b604-44af-84c8-5069050481c6" providerId="ADAL" clId="{89F561DB-A256-449D-97D8-3BBD4A2C8223}" dt="2023-03-07T02:19:04.092" v="1484"/>
          <ac:spMkLst>
            <pc:docMk/>
            <pc:sldMk cId="2818342752" sldId="273"/>
            <ac:spMk id="7" creationId="{3B7003E9-D30D-F40D-62DA-C5FA1E5FC885}"/>
          </ac:spMkLst>
        </pc:spChg>
        <pc:spChg chg="add del mod">
          <ac:chgData name="Petrosino, Iva" userId="68978579-b604-44af-84c8-5069050481c6" providerId="ADAL" clId="{89F561DB-A256-449D-97D8-3BBD4A2C8223}" dt="2023-03-07T02:19:00.130" v="1476" actId="478"/>
          <ac:spMkLst>
            <pc:docMk/>
            <pc:sldMk cId="2818342752" sldId="273"/>
            <ac:spMk id="9" creationId="{F0C2381C-5670-9C37-17E3-4B33652DDF4F}"/>
          </ac:spMkLst>
        </pc:spChg>
        <pc:spChg chg="add del mod">
          <ac:chgData name="Petrosino, Iva" userId="68978579-b604-44af-84c8-5069050481c6" providerId="ADAL" clId="{89F561DB-A256-449D-97D8-3BBD4A2C8223}" dt="2023-03-07T02:19:17.461" v="1514" actId="478"/>
          <ac:spMkLst>
            <pc:docMk/>
            <pc:sldMk cId="2818342752" sldId="273"/>
            <ac:spMk id="10" creationId="{31826778-B35F-8604-1708-3B7CC891452F}"/>
          </ac:spMkLst>
        </pc:spChg>
      </pc:sldChg>
      <pc:sldChg chg="addSp modSp mod">
        <pc:chgData name="Petrosino, Iva" userId="68978579-b604-44af-84c8-5069050481c6" providerId="ADAL" clId="{89F561DB-A256-449D-97D8-3BBD4A2C8223}" dt="2023-03-07T01:45:21.011" v="1196" actId="1076"/>
        <pc:sldMkLst>
          <pc:docMk/>
          <pc:sldMk cId="3619191033" sldId="278"/>
        </pc:sldMkLst>
        <pc:spChg chg="add mod">
          <ac:chgData name="Petrosino, Iva" userId="68978579-b604-44af-84c8-5069050481c6" providerId="ADAL" clId="{89F561DB-A256-449D-97D8-3BBD4A2C8223}" dt="2023-03-07T01:45:21.011" v="1196" actId="1076"/>
          <ac:spMkLst>
            <pc:docMk/>
            <pc:sldMk cId="3619191033" sldId="278"/>
            <ac:spMk id="2" creationId="{77516D08-D259-0632-202F-EECA4483DBF6}"/>
          </ac:spMkLst>
        </pc:spChg>
        <pc:spChg chg="mod">
          <ac:chgData name="Petrosino, Iva" userId="68978579-b604-44af-84c8-5069050481c6" providerId="ADAL" clId="{89F561DB-A256-449D-97D8-3BBD4A2C8223}" dt="2023-03-07T01:45:09.077" v="1192" actId="14100"/>
          <ac:spMkLst>
            <pc:docMk/>
            <pc:sldMk cId="3619191033" sldId="278"/>
            <ac:spMk id="4098" creationId="{00000000-0000-0000-0000-000000000000}"/>
          </ac:spMkLst>
        </pc:spChg>
        <pc:spChg chg="mod">
          <ac:chgData name="Petrosino, Iva" userId="68978579-b604-44af-84c8-5069050481c6" providerId="ADAL" clId="{89F561DB-A256-449D-97D8-3BBD4A2C8223}" dt="2023-03-07T01:45:01.327" v="1190" actId="14"/>
          <ac:spMkLst>
            <pc:docMk/>
            <pc:sldMk cId="3619191033" sldId="278"/>
            <ac:spMk id="4099" creationId="{00000000-0000-0000-0000-000000000000}"/>
          </ac:spMkLst>
        </pc:spChg>
        <pc:picChg chg="mod">
          <ac:chgData name="Petrosino, Iva" userId="68978579-b604-44af-84c8-5069050481c6" providerId="ADAL" clId="{89F561DB-A256-449D-97D8-3BBD4A2C8223}" dt="2023-03-07T01:45:14.774" v="1194" actId="1076"/>
          <ac:picMkLst>
            <pc:docMk/>
            <pc:sldMk cId="3619191033" sldId="278"/>
            <ac:picMk id="4" creationId="{06765304-91B7-46E9-841A-98ABBA43849E}"/>
          </ac:picMkLst>
        </pc:picChg>
        <pc:picChg chg="mod">
          <ac:chgData name="Petrosino, Iva" userId="68978579-b604-44af-84c8-5069050481c6" providerId="ADAL" clId="{89F561DB-A256-449D-97D8-3BBD4A2C8223}" dt="2023-03-07T01:45:16.938" v="1195" actId="1076"/>
          <ac:picMkLst>
            <pc:docMk/>
            <pc:sldMk cId="3619191033" sldId="278"/>
            <ac:picMk id="5" creationId="{E1898F25-9E63-4603-9CBE-396A054C193A}"/>
          </ac:picMkLst>
        </pc:picChg>
      </pc:sldChg>
      <pc:sldChg chg="addSp modSp mod">
        <pc:chgData name="Petrosino, Iva" userId="68978579-b604-44af-84c8-5069050481c6" providerId="ADAL" clId="{89F561DB-A256-449D-97D8-3BBD4A2C8223}" dt="2023-03-07T02:15:39.726" v="1417" actId="14100"/>
        <pc:sldMkLst>
          <pc:docMk/>
          <pc:sldMk cId="1283133859" sldId="326"/>
        </pc:sldMkLst>
        <pc:spChg chg="add mod">
          <ac:chgData name="Petrosino, Iva" userId="68978579-b604-44af-84c8-5069050481c6" providerId="ADAL" clId="{89F561DB-A256-449D-97D8-3BBD4A2C8223}" dt="2023-03-07T02:15:20.651" v="1415" actId="1076"/>
          <ac:spMkLst>
            <pc:docMk/>
            <pc:sldMk cId="1283133859" sldId="326"/>
            <ac:spMk id="2" creationId="{44E51DEA-80FA-CDCA-4DF8-CA453F3189E2}"/>
          </ac:spMkLst>
        </pc:spChg>
        <pc:spChg chg="mod">
          <ac:chgData name="Petrosino, Iva" userId="68978579-b604-44af-84c8-5069050481c6" providerId="ADAL" clId="{89F561DB-A256-449D-97D8-3BBD4A2C8223}" dt="2023-03-07T02:15:39.726" v="1417" actId="14100"/>
          <ac:spMkLst>
            <pc:docMk/>
            <pc:sldMk cId="1283133859" sldId="326"/>
            <ac:spMk id="4" creationId="{64BEE5EC-D588-4841-940F-05C12D7B6267}"/>
          </ac:spMkLst>
        </pc:spChg>
        <pc:spChg chg="mod">
          <ac:chgData name="Petrosino, Iva" userId="68978579-b604-44af-84c8-5069050481c6" providerId="ADAL" clId="{89F561DB-A256-449D-97D8-3BBD4A2C8223}" dt="2023-03-07T02:15:36.514" v="1416" actId="1076"/>
          <ac:spMkLst>
            <pc:docMk/>
            <pc:sldMk cId="1283133859" sldId="326"/>
            <ac:spMk id="6" creationId="{0631754C-C238-4CB7-845C-1E307D43E467}"/>
          </ac:spMkLst>
        </pc:spChg>
      </pc:sldChg>
      <pc:sldChg chg="addSp modSp mod">
        <pc:chgData name="Petrosino, Iva" userId="68978579-b604-44af-84c8-5069050481c6" providerId="ADAL" clId="{89F561DB-A256-449D-97D8-3BBD4A2C8223}" dt="2023-03-07T02:27:19.116" v="1543" actId="20577"/>
        <pc:sldMkLst>
          <pc:docMk/>
          <pc:sldMk cId="2516392839" sldId="341"/>
        </pc:sldMkLst>
        <pc:spChg chg="add mod">
          <ac:chgData name="Petrosino, Iva" userId="68978579-b604-44af-84c8-5069050481c6" providerId="ADAL" clId="{89F561DB-A256-449D-97D8-3BBD4A2C8223}" dt="2023-03-07T01:00:59.872" v="365" actId="1076"/>
          <ac:spMkLst>
            <pc:docMk/>
            <pc:sldMk cId="2516392839" sldId="341"/>
            <ac:spMk id="2" creationId="{ECF5B737-B2C5-014A-63FA-A776E3019F2D}"/>
          </ac:spMkLst>
        </pc:spChg>
        <pc:spChg chg="mod">
          <ac:chgData name="Petrosino, Iva" userId="68978579-b604-44af-84c8-5069050481c6" providerId="ADAL" clId="{89F561DB-A256-449D-97D8-3BBD4A2C8223}" dt="2023-03-07T02:27:19.116" v="1543" actId="20577"/>
          <ac:spMkLst>
            <pc:docMk/>
            <pc:sldMk cId="2516392839" sldId="341"/>
            <ac:spMk id="4" creationId="{E5CA664A-8960-4F7C-B37C-27CED1755EE9}"/>
          </ac:spMkLst>
        </pc:spChg>
      </pc:sldChg>
      <pc:sldChg chg="addSp delSp modSp mod">
        <pc:chgData name="Petrosino, Iva" userId="68978579-b604-44af-84c8-5069050481c6" providerId="ADAL" clId="{89F561DB-A256-449D-97D8-3BBD4A2C8223}" dt="2023-03-07T02:01:26.513" v="1279" actId="1076"/>
        <pc:sldMkLst>
          <pc:docMk/>
          <pc:sldMk cId="2496103626" sldId="344"/>
        </pc:sldMkLst>
        <pc:spChg chg="add mod">
          <ac:chgData name="Petrosino, Iva" userId="68978579-b604-44af-84c8-5069050481c6" providerId="ADAL" clId="{89F561DB-A256-449D-97D8-3BBD4A2C8223}" dt="2023-03-07T02:01:26.513" v="1279" actId="1076"/>
          <ac:spMkLst>
            <pc:docMk/>
            <pc:sldMk cId="2496103626" sldId="344"/>
            <ac:spMk id="2" creationId="{27CAB32A-B30D-53B8-EB3F-674DB85D9D1C}"/>
          </ac:spMkLst>
        </pc:spChg>
        <pc:spChg chg="mod">
          <ac:chgData name="Petrosino, Iva" userId="68978579-b604-44af-84c8-5069050481c6" providerId="ADAL" clId="{89F561DB-A256-449D-97D8-3BBD4A2C8223}" dt="2023-03-07T01:59:28.258" v="1257" actId="21"/>
          <ac:spMkLst>
            <pc:docMk/>
            <pc:sldMk cId="2496103626" sldId="344"/>
            <ac:spMk id="3" creationId="{28CE4C25-D1E0-48D9-AE25-02CB0377C135}"/>
          </ac:spMkLst>
        </pc:spChg>
        <pc:spChg chg="mod">
          <ac:chgData name="Petrosino, Iva" userId="68978579-b604-44af-84c8-5069050481c6" providerId="ADAL" clId="{89F561DB-A256-449D-97D8-3BBD4A2C8223}" dt="2023-03-07T02:00:53.834" v="1271" actId="20577"/>
          <ac:spMkLst>
            <pc:docMk/>
            <pc:sldMk cId="2496103626" sldId="344"/>
            <ac:spMk id="4" creationId="{E5CA664A-8960-4F7C-B37C-27CED1755EE9}"/>
          </ac:spMkLst>
        </pc:spChg>
        <pc:spChg chg="add del mod">
          <ac:chgData name="Petrosino, Iva" userId="68978579-b604-44af-84c8-5069050481c6" providerId="ADAL" clId="{89F561DB-A256-449D-97D8-3BBD4A2C8223}" dt="2023-03-07T02:00:07.884" v="1259" actId="1076"/>
          <ac:spMkLst>
            <pc:docMk/>
            <pc:sldMk cId="2496103626" sldId="344"/>
            <ac:spMk id="5" creationId="{2A6C27DD-E87D-8BE5-6E66-46DFCEE11B26}"/>
          </ac:spMkLst>
        </pc:spChg>
        <pc:picChg chg="mod">
          <ac:chgData name="Petrosino, Iva" userId="68978579-b604-44af-84c8-5069050481c6" providerId="ADAL" clId="{89F561DB-A256-449D-97D8-3BBD4A2C8223}" dt="2023-03-07T02:01:10.538" v="1275" actId="1076"/>
          <ac:picMkLst>
            <pc:docMk/>
            <pc:sldMk cId="2496103626" sldId="344"/>
            <ac:picMk id="6" creationId="{7E8957E8-AEF6-4EEF-8888-4302FFB96235}"/>
          </ac:picMkLst>
        </pc:picChg>
      </pc:sldChg>
      <pc:sldChg chg="addSp delSp modSp mod">
        <pc:chgData name="Petrosino, Iva" userId="68978579-b604-44af-84c8-5069050481c6" providerId="ADAL" clId="{89F561DB-A256-449D-97D8-3BBD4A2C8223}" dt="2023-03-07T01:40:53.696" v="1094" actId="1076"/>
        <pc:sldMkLst>
          <pc:docMk/>
          <pc:sldMk cId="1815222604" sldId="383"/>
        </pc:sldMkLst>
        <pc:spChg chg="del">
          <ac:chgData name="Petrosino, Iva" userId="68978579-b604-44af-84c8-5069050481c6" providerId="ADAL" clId="{89F561DB-A256-449D-97D8-3BBD4A2C8223}" dt="2023-03-07T01:22:35.995" v="846" actId="478"/>
          <ac:spMkLst>
            <pc:docMk/>
            <pc:sldMk cId="1815222604" sldId="383"/>
            <ac:spMk id="2" creationId="{00000000-0000-0000-0000-000000000000}"/>
          </ac:spMkLst>
        </pc:spChg>
        <pc:spChg chg="mod">
          <ac:chgData name="Petrosino, Iva" userId="68978579-b604-44af-84c8-5069050481c6" providerId="ADAL" clId="{89F561DB-A256-449D-97D8-3BBD4A2C8223}" dt="2023-03-07T01:23:14.381" v="885" actId="14100"/>
          <ac:spMkLst>
            <pc:docMk/>
            <pc:sldMk cId="1815222604" sldId="383"/>
            <ac:spMk id="3" creationId="{868709C9-559A-4CC9-9072-3F925F59E179}"/>
          </ac:spMkLst>
        </pc:spChg>
        <pc:spChg chg="add del mod">
          <ac:chgData name="Petrosino, Iva" userId="68978579-b604-44af-84c8-5069050481c6" providerId="ADAL" clId="{89F561DB-A256-449D-97D8-3BBD4A2C8223}" dt="2023-03-07T01:22:39.416" v="847" actId="478"/>
          <ac:spMkLst>
            <pc:docMk/>
            <pc:sldMk cId="1815222604" sldId="383"/>
            <ac:spMk id="8" creationId="{B3DF7836-CDA0-A173-AF27-6C9F1CB0CA6C}"/>
          </ac:spMkLst>
        </pc:spChg>
        <pc:spChg chg="add mod">
          <ac:chgData name="Petrosino, Iva" userId="68978579-b604-44af-84c8-5069050481c6" providerId="ADAL" clId="{89F561DB-A256-449D-97D8-3BBD4A2C8223}" dt="2023-03-07T01:22:45.847" v="878" actId="20577"/>
          <ac:spMkLst>
            <pc:docMk/>
            <pc:sldMk cId="1815222604" sldId="383"/>
            <ac:spMk id="9" creationId="{87B0D1E6-E99E-891A-13C3-B99C480E472E}"/>
          </ac:spMkLst>
        </pc:spChg>
        <pc:picChg chg="del">
          <ac:chgData name="Petrosino, Iva" userId="68978579-b604-44af-84c8-5069050481c6" providerId="ADAL" clId="{89F561DB-A256-449D-97D8-3BBD4A2C8223}" dt="2023-03-06T20:38:04.919" v="124" actId="478"/>
          <ac:picMkLst>
            <pc:docMk/>
            <pc:sldMk cId="1815222604" sldId="383"/>
            <ac:picMk id="5" creationId="{E7A6055D-97CB-467B-9E21-5C9A689B5CEA}"/>
          </ac:picMkLst>
        </pc:picChg>
        <pc:picChg chg="add mod">
          <ac:chgData name="Petrosino, Iva" userId="68978579-b604-44af-84c8-5069050481c6" providerId="ADAL" clId="{89F561DB-A256-449D-97D8-3BBD4A2C8223}" dt="2023-03-07T01:40:53.696" v="1094" actId="1076"/>
          <ac:picMkLst>
            <pc:docMk/>
            <pc:sldMk cId="1815222604" sldId="383"/>
            <ac:picMk id="6" creationId="{4F74A012-DEC9-9995-B2E8-B21093C60F6D}"/>
          </ac:picMkLst>
        </pc:picChg>
      </pc:sldChg>
      <pc:sldChg chg="addSp delSp modSp mod">
        <pc:chgData name="Petrosino, Iva" userId="68978579-b604-44af-84c8-5069050481c6" providerId="ADAL" clId="{89F561DB-A256-449D-97D8-3BBD4A2C8223}" dt="2023-03-07T01:43:12.699" v="1183" actId="1037"/>
        <pc:sldMkLst>
          <pc:docMk/>
          <pc:sldMk cId="3605748945" sldId="404"/>
        </pc:sldMkLst>
        <pc:spChg chg="mod">
          <ac:chgData name="Petrosino, Iva" userId="68978579-b604-44af-84c8-5069050481c6" providerId="ADAL" clId="{89F561DB-A256-449D-97D8-3BBD4A2C8223}" dt="2023-03-07T01:43:08.992" v="1178" actId="14100"/>
          <ac:spMkLst>
            <pc:docMk/>
            <pc:sldMk cId="3605748945" sldId="404"/>
            <ac:spMk id="2" creationId="{00000000-0000-0000-0000-000000000000}"/>
          </ac:spMkLst>
        </pc:spChg>
        <pc:spChg chg="mod">
          <ac:chgData name="Petrosino, Iva" userId="68978579-b604-44af-84c8-5069050481c6" providerId="ADAL" clId="{89F561DB-A256-449D-97D8-3BBD4A2C8223}" dt="2023-03-07T01:43:12.699" v="1183" actId="1037"/>
          <ac:spMkLst>
            <pc:docMk/>
            <pc:sldMk cId="3605748945" sldId="404"/>
            <ac:spMk id="3" creationId="{A881B474-88B3-46DD-B077-40C83400CCE4}"/>
          </ac:spMkLst>
        </pc:spChg>
        <pc:spChg chg="mod">
          <ac:chgData name="Petrosino, Iva" userId="68978579-b604-44af-84c8-5069050481c6" providerId="ADAL" clId="{89F561DB-A256-449D-97D8-3BBD4A2C8223}" dt="2023-03-07T01:43:12.699" v="1183" actId="1037"/>
          <ac:spMkLst>
            <pc:docMk/>
            <pc:sldMk cId="3605748945" sldId="404"/>
            <ac:spMk id="4" creationId="{06091898-7A25-4EB2-8CDB-334928E78D0F}"/>
          </ac:spMkLst>
        </pc:spChg>
        <pc:spChg chg="mod">
          <ac:chgData name="Petrosino, Iva" userId="68978579-b604-44af-84c8-5069050481c6" providerId="ADAL" clId="{89F561DB-A256-449D-97D8-3BBD4A2C8223}" dt="2023-03-07T01:43:12.699" v="1183" actId="1037"/>
          <ac:spMkLst>
            <pc:docMk/>
            <pc:sldMk cId="3605748945" sldId="404"/>
            <ac:spMk id="5" creationId="{773C93C1-A59D-43E8-B152-ABA958210689}"/>
          </ac:spMkLst>
        </pc:spChg>
        <pc:spChg chg="mod">
          <ac:chgData name="Petrosino, Iva" userId="68978579-b604-44af-84c8-5069050481c6" providerId="ADAL" clId="{89F561DB-A256-449D-97D8-3BBD4A2C8223}" dt="2023-03-07T01:43:12.699" v="1183" actId="1037"/>
          <ac:spMkLst>
            <pc:docMk/>
            <pc:sldMk cId="3605748945" sldId="404"/>
            <ac:spMk id="6" creationId="{9B29A6A1-A1D2-878D-783B-6CF3B38E7355}"/>
          </ac:spMkLst>
        </pc:spChg>
        <pc:spChg chg="mod">
          <ac:chgData name="Petrosino, Iva" userId="68978579-b604-44af-84c8-5069050481c6" providerId="ADAL" clId="{89F561DB-A256-449D-97D8-3BBD4A2C8223}" dt="2023-03-07T01:43:12.699" v="1183" actId="1037"/>
          <ac:spMkLst>
            <pc:docMk/>
            <pc:sldMk cId="3605748945" sldId="404"/>
            <ac:spMk id="8" creationId="{BF18E119-5A56-CF6C-8D4A-85F4CD7F9B6B}"/>
          </ac:spMkLst>
        </pc:spChg>
        <pc:spChg chg="mod">
          <ac:chgData name="Petrosino, Iva" userId="68978579-b604-44af-84c8-5069050481c6" providerId="ADAL" clId="{89F561DB-A256-449D-97D8-3BBD4A2C8223}" dt="2023-03-07T01:43:12.699" v="1183" actId="1037"/>
          <ac:spMkLst>
            <pc:docMk/>
            <pc:sldMk cId="3605748945" sldId="404"/>
            <ac:spMk id="10" creationId="{5572D7F9-B571-FF45-BE4C-A531F0DF23CB}"/>
          </ac:spMkLst>
        </pc:spChg>
        <pc:spChg chg="add del mod">
          <ac:chgData name="Petrosino, Iva" userId="68978579-b604-44af-84c8-5069050481c6" providerId="ADAL" clId="{89F561DB-A256-449D-97D8-3BBD4A2C8223}" dt="2023-03-07T01:42:58.423" v="1150" actId="478"/>
          <ac:spMkLst>
            <pc:docMk/>
            <pc:sldMk cId="3605748945" sldId="404"/>
            <ac:spMk id="12" creationId="{A9EBCAD4-8398-D47C-C449-ADF7FE40FA66}"/>
          </ac:spMkLst>
        </pc:spChg>
        <pc:picChg chg="mod">
          <ac:chgData name="Petrosino, Iva" userId="68978579-b604-44af-84c8-5069050481c6" providerId="ADAL" clId="{89F561DB-A256-449D-97D8-3BBD4A2C8223}" dt="2023-03-07T01:43:12.699" v="1183" actId="1037"/>
          <ac:picMkLst>
            <pc:docMk/>
            <pc:sldMk cId="3605748945" sldId="404"/>
            <ac:picMk id="7" creationId="{BC1672FC-FBB0-4A88-9B32-5FAF1D032595}"/>
          </ac:picMkLst>
        </pc:picChg>
        <pc:picChg chg="mod">
          <ac:chgData name="Petrosino, Iva" userId="68978579-b604-44af-84c8-5069050481c6" providerId="ADAL" clId="{89F561DB-A256-449D-97D8-3BBD4A2C8223}" dt="2023-03-07T01:43:12.699" v="1183" actId="1037"/>
          <ac:picMkLst>
            <pc:docMk/>
            <pc:sldMk cId="3605748945" sldId="404"/>
            <ac:picMk id="9" creationId="{F2CA3964-F584-4D28-B235-D42A465B8A35}"/>
          </ac:picMkLst>
        </pc:picChg>
        <pc:picChg chg="mod">
          <ac:chgData name="Petrosino, Iva" userId="68978579-b604-44af-84c8-5069050481c6" providerId="ADAL" clId="{89F561DB-A256-449D-97D8-3BBD4A2C8223}" dt="2023-03-07T01:43:12.699" v="1183" actId="1037"/>
          <ac:picMkLst>
            <pc:docMk/>
            <pc:sldMk cId="3605748945" sldId="404"/>
            <ac:picMk id="11" creationId="{AAE86A44-063F-4CCA-806A-3A3F35D1D08C}"/>
          </ac:picMkLst>
        </pc:picChg>
      </pc:sldChg>
      <pc:sldChg chg="modSp mod">
        <pc:chgData name="Petrosino, Iva" userId="68978579-b604-44af-84c8-5069050481c6" providerId="ADAL" clId="{89F561DB-A256-449D-97D8-3BBD4A2C8223}" dt="2023-03-07T01:23:52.562" v="898" actId="1076"/>
        <pc:sldMkLst>
          <pc:docMk/>
          <pc:sldMk cId="1697018061" sldId="405"/>
        </pc:sldMkLst>
        <pc:spChg chg="mod">
          <ac:chgData name="Petrosino, Iva" userId="68978579-b604-44af-84c8-5069050481c6" providerId="ADAL" clId="{89F561DB-A256-449D-97D8-3BBD4A2C8223}" dt="2023-03-07T01:23:52.562" v="898" actId="1076"/>
          <ac:spMkLst>
            <pc:docMk/>
            <pc:sldMk cId="1697018061" sldId="405"/>
            <ac:spMk id="2" creationId="{00000000-0000-0000-0000-000000000000}"/>
          </ac:spMkLst>
        </pc:spChg>
      </pc:sldChg>
      <pc:sldChg chg="modSp mod setBg">
        <pc:chgData name="Petrosino, Iva" userId="68978579-b604-44af-84c8-5069050481c6" providerId="ADAL" clId="{89F561DB-A256-449D-97D8-3BBD4A2C8223}" dt="2023-03-07T01:43:54.660" v="1188" actId="1076"/>
        <pc:sldMkLst>
          <pc:docMk/>
          <pc:sldMk cId="3693205265" sldId="408"/>
        </pc:sldMkLst>
        <pc:spChg chg="mod">
          <ac:chgData name="Petrosino, Iva" userId="68978579-b604-44af-84c8-5069050481c6" providerId="ADAL" clId="{89F561DB-A256-449D-97D8-3BBD4A2C8223}" dt="2023-03-07T01:43:54.660" v="1188" actId="1076"/>
          <ac:spMkLst>
            <pc:docMk/>
            <pc:sldMk cId="3693205265" sldId="408"/>
            <ac:spMk id="2" creationId="{00000000-0000-0000-0000-000000000000}"/>
          </ac:spMkLst>
        </pc:spChg>
      </pc:sldChg>
      <pc:sldChg chg="addSp delSp del mod">
        <pc:chgData name="Petrosino, Iva" userId="68978579-b604-44af-84c8-5069050481c6" providerId="ADAL" clId="{89F561DB-A256-449D-97D8-3BBD4A2C8223}" dt="2023-03-06T20:16:24.002" v="114" actId="47"/>
        <pc:sldMkLst>
          <pc:docMk/>
          <pc:sldMk cId="3689354239" sldId="410"/>
        </pc:sldMkLst>
        <pc:spChg chg="add del">
          <ac:chgData name="Petrosino, Iva" userId="68978579-b604-44af-84c8-5069050481c6" providerId="ADAL" clId="{89F561DB-A256-449D-97D8-3BBD4A2C8223}" dt="2023-03-06T20:16:04.306" v="111" actId="22"/>
          <ac:spMkLst>
            <pc:docMk/>
            <pc:sldMk cId="3689354239" sldId="410"/>
            <ac:spMk id="6" creationId="{1779BCC4-404B-C2C1-E143-168CD384254F}"/>
          </ac:spMkLst>
        </pc:spChg>
      </pc:sldChg>
      <pc:sldChg chg="modSp mod">
        <pc:chgData name="Petrosino, Iva" userId="68978579-b604-44af-84c8-5069050481c6" providerId="ADAL" clId="{89F561DB-A256-449D-97D8-3BBD4A2C8223}" dt="2023-03-07T01:58:12.688" v="1242" actId="404"/>
        <pc:sldMkLst>
          <pc:docMk/>
          <pc:sldMk cId="3642675262" sldId="473"/>
        </pc:sldMkLst>
        <pc:spChg chg="mod">
          <ac:chgData name="Petrosino, Iva" userId="68978579-b604-44af-84c8-5069050481c6" providerId="ADAL" clId="{89F561DB-A256-449D-97D8-3BBD4A2C8223}" dt="2023-03-07T01:58:12.688" v="1242" actId="404"/>
          <ac:spMkLst>
            <pc:docMk/>
            <pc:sldMk cId="3642675262" sldId="473"/>
            <ac:spMk id="2" creationId="{00000000-0000-0000-0000-000000000000}"/>
          </ac:spMkLst>
        </pc:spChg>
      </pc:sldChg>
      <pc:sldChg chg="delSp modSp mod">
        <pc:chgData name="Petrosino, Iva" userId="68978579-b604-44af-84c8-5069050481c6" providerId="ADAL" clId="{89F561DB-A256-449D-97D8-3BBD4A2C8223}" dt="2023-03-07T02:04:59.526" v="1300" actId="2085"/>
        <pc:sldMkLst>
          <pc:docMk/>
          <pc:sldMk cId="2197216649" sldId="503"/>
        </pc:sldMkLst>
        <pc:spChg chg="del mod">
          <ac:chgData name="Petrosino, Iva" userId="68978579-b604-44af-84c8-5069050481c6" providerId="ADAL" clId="{89F561DB-A256-449D-97D8-3BBD4A2C8223}" dt="2023-03-07T02:02:52.917" v="1289" actId="478"/>
          <ac:spMkLst>
            <pc:docMk/>
            <pc:sldMk cId="2197216649" sldId="503"/>
            <ac:spMk id="6" creationId="{853F2F17-E752-464B-A0B6-C4E3B09A00E4}"/>
          </ac:spMkLst>
        </pc:spChg>
        <pc:spChg chg="mod">
          <ac:chgData name="Petrosino, Iva" userId="68978579-b604-44af-84c8-5069050481c6" providerId="ADAL" clId="{89F561DB-A256-449D-97D8-3BBD4A2C8223}" dt="2023-03-07T02:04:59.526" v="1300" actId="2085"/>
          <ac:spMkLst>
            <pc:docMk/>
            <pc:sldMk cId="2197216649" sldId="503"/>
            <ac:spMk id="8" creationId="{30F14C08-2D39-EFC3-013E-A6ED4FAD1EA7}"/>
          </ac:spMkLst>
        </pc:spChg>
        <pc:spChg chg="mod">
          <ac:chgData name="Petrosino, Iva" userId="68978579-b604-44af-84c8-5069050481c6" providerId="ADAL" clId="{89F561DB-A256-449D-97D8-3BBD4A2C8223}" dt="2023-03-07T02:02:58.863" v="1290" actId="1076"/>
          <ac:spMkLst>
            <pc:docMk/>
            <pc:sldMk cId="2197216649" sldId="503"/>
            <ac:spMk id="9" creationId="{5D398F93-BFAD-4C63-8705-C33CED825977}"/>
          </ac:spMkLst>
        </pc:spChg>
        <pc:spChg chg="mod">
          <ac:chgData name="Petrosino, Iva" userId="68978579-b604-44af-84c8-5069050481c6" providerId="ADAL" clId="{89F561DB-A256-449D-97D8-3BBD4A2C8223}" dt="2023-03-07T02:04:59.526" v="1300" actId="2085"/>
          <ac:spMkLst>
            <pc:docMk/>
            <pc:sldMk cId="2197216649" sldId="503"/>
            <ac:spMk id="11" creationId="{937A8D79-1AB6-A8DD-9B3C-B75F4BA1725F}"/>
          </ac:spMkLst>
        </pc:spChg>
        <pc:spChg chg="mod">
          <ac:chgData name="Petrosino, Iva" userId="68978579-b604-44af-84c8-5069050481c6" providerId="ADAL" clId="{89F561DB-A256-449D-97D8-3BBD4A2C8223}" dt="2023-03-07T02:02:49.299" v="1287" actId="1076"/>
          <ac:spMkLst>
            <pc:docMk/>
            <pc:sldMk cId="2197216649" sldId="503"/>
            <ac:spMk id="12" creationId="{F15F10C9-B900-D263-3434-4A56CED1C5A5}"/>
          </ac:spMkLst>
        </pc:spChg>
      </pc:sldChg>
      <pc:sldChg chg="modSp mod">
        <pc:chgData name="Petrosino, Iva" userId="68978579-b604-44af-84c8-5069050481c6" providerId="ADAL" clId="{89F561DB-A256-449D-97D8-3BBD4A2C8223}" dt="2023-03-07T02:02:25.889" v="1282" actId="20577"/>
        <pc:sldMkLst>
          <pc:docMk/>
          <pc:sldMk cId="4102787814" sldId="504"/>
        </pc:sldMkLst>
        <pc:spChg chg="mod">
          <ac:chgData name="Petrosino, Iva" userId="68978579-b604-44af-84c8-5069050481c6" providerId="ADAL" clId="{89F561DB-A256-449D-97D8-3BBD4A2C8223}" dt="2023-03-07T02:02:25.889" v="1282" actId="20577"/>
          <ac:spMkLst>
            <pc:docMk/>
            <pc:sldMk cId="4102787814" sldId="504"/>
            <ac:spMk id="10" creationId="{4975CF4F-A1B9-4DF1-B1E8-757EBB0275FF}"/>
          </ac:spMkLst>
        </pc:spChg>
      </pc:sldChg>
      <pc:sldChg chg="modSp mod">
        <pc:chgData name="Petrosino, Iva" userId="68978579-b604-44af-84c8-5069050481c6" providerId="ADAL" clId="{89F561DB-A256-449D-97D8-3BBD4A2C8223}" dt="2023-03-07T02:14:47.409" v="1402" actId="1076"/>
        <pc:sldMkLst>
          <pc:docMk/>
          <pc:sldMk cId="2233795462" sldId="507"/>
        </pc:sldMkLst>
        <pc:spChg chg="mod">
          <ac:chgData name="Petrosino, Iva" userId="68978579-b604-44af-84c8-5069050481c6" providerId="ADAL" clId="{89F561DB-A256-449D-97D8-3BBD4A2C8223}" dt="2023-03-07T02:14:47.409" v="1402" actId="1076"/>
          <ac:spMkLst>
            <pc:docMk/>
            <pc:sldMk cId="2233795462" sldId="507"/>
            <ac:spMk id="2" creationId="{00000000-0000-0000-0000-000000000000}"/>
          </ac:spMkLst>
        </pc:spChg>
      </pc:sldChg>
      <pc:sldChg chg="addSp modSp mod">
        <pc:chgData name="Petrosino, Iva" userId="68978579-b604-44af-84c8-5069050481c6" providerId="ADAL" clId="{89F561DB-A256-449D-97D8-3BBD4A2C8223}" dt="2023-03-07T02:09:12.987" v="1363" actId="20577"/>
        <pc:sldMkLst>
          <pc:docMk/>
          <pc:sldMk cId="3606718948" sldId="509"/>
        </pc:sldMkLst>
        <pc:spChg chg="mod">
          <ac:chgData name="Petrosino, Iva" userId="68978579-b604-44af-84c8-5069050481c6" providerId="ADAL" clId="{89F561DB-A256-449D-97D8-3BBD4A2C8223}" dt="2023-03-07T02:09:12.987" v="1363" actId="20577"/>
          <ac:spMkLst>
            <pc:docMk/>
            <pc:sldMk cId="3606718948" sldId="509"/>
            <ac:spMk id="3" creationId="{00000000-0000-0000-0000-000000000000}"/>
          </ac:spMkLst>
        </pc:spChg>
        <pc:spChg chg="add mod">
          <ac:chgData name="Petrosino, Iva" userId="68978579-b604-44af-84c8-5069050481c6" providerId="ADAL" clId="{89F561DB-A256-449D-97D8-3BBD4A2C8223}" dt="2023-03-07T01:00:15.044" v="352"/>
          <ac:spMkLst>
            <pc:docMk/>
            <pc:sldMk cId="3606718948" sldId="509"/>
            <ac:spMk id="6" creationId="{9880AADC-ACB4-8DA8-0837-1936562F9225}"/>
          </ac:spMkLst>
        </pc:spChg>
      </pc:sldChg>
      <pc:sldChg chg="addSp modSp mod">
        <pc:chgData name="Petrosino, Iva" userId="68978579-b604-44af-84c8-5069050481c6" providerId="ADAL" clId="{89F561DB-A256-449D-97D8-3BBD4A2C8223}" dt="2023-03-07T02:08:29.344" v="1349" actId="1076"/>
        <pc:sldMkLst>
          <pc:docMk/>
          <pc:sldMk cId="1631088472" sldId="510"/>
        </pc:sldMkLst>
        <pc:spChg chg="add mod">
          <ac:chgData name="Petrosino, Iva" userId="68978579-b604-44af-84c8-5069050481c6" providerId="ADAL" clId="{89F561DB-A256-449D-97D8-3BBD4A2C8223}" dt="2023-03-07T01:00:10.365" v="351" actId="1076"/>
          <ac:spMkLst>
            <pc:docMk/>
            <pc:sldMk cId="1631088472" sldId="510"/>
            <ac:spMk id="2" creationId="{D165CE2F-1298-5099-7BD2-FA323DE06D7D}"/>
          </ac:spMkLst>
        </pc:spChg>
        <pc:picChg chg="mod">
          <ac:chgData name="Petrosino, Iva" userId="68978579-b604-44af-84c8-5069050481c6" providerId="ADAL" clId="{89F561DB-A256-449D-97D8-3BBD4A2C8223}" dt="2023-03-07T02:08:29.344" v="1349" actId="1076"/>
          <ac:picMkLst>
            <pc:docMk/>
            <pc:sldMk cId="1631088472" sldId="510"/>
            <ac:picMk id="4" creationId="{37267F16-3DEB-490A-BFD4-3709B6C6EF8C}"/>
          </ac:picMkLst>
        </pc:picChg>
      </pc:sldChg>
      <pc:sldChg chg="modSp mod">
        <pc:chgData name="Petrosino, Iva" userId="68978579-b604-44af-84c8-5069050481c6" providerId="ADAL" clId="{89F561DB-A256-449D-97D8-3BBD4A2C8223}" dt="2023-03-07T02:15:52.736" v="1421" actId="2085"/>
        <pc:sldMkLst>
          <pc:docMk/>
          <pc:sldMk cId="3709526658" sldId="511"/>
        </pc:sldMkLst>
        <pc:spChg chg="mod">
          <ac:chgData name="Petrosino, Iva" userId="68978579-b604-44af-84c8-5069050481c6" providerId="ADAL" clId="{89F561DB-A256-449D-97D8-3BBD4A2C8223}" dt="2023-03-07T02:15:52.736" v="1421" actId="2085"/>
          <ac:spMkLst>
            <pc:docMk/>
            <pc:sldMk cId="3709526658" sldId="511"/>
            <ac:spMk id="2" creationId="{A2C7230D-7E30-F2B5-9AED-E932FFF7A426}"/>
          </ac:spMkLst>
        </pc:spChg>
        <pc:spChg chg="mod">
          <ac:chgData name="Petrosino, Iva" userId="68978579-b604-44af-84c8-5069050481c6" providerId="ADAL" clId="{89F561DB-A256-449D-97D8-3BBD4A2C8223}" dt="2023-03-07T02:15:47.552" v="1419" actId="1076"/>
          <ac:spMkLst>
            <pc:docMk/>
            <pc:sldMk cId="3709526658" sldId="511"/>
            <ac:spMk id="9" creationId="{5D398F93-BFAD-4C63-8705-C33CED825977}"/>
          </ac:spMkLst>
        </pc:spChg>
        <pc:spChg chg="mod">
          <ac:chgData name="Petrosino, Iva" userId="68978579-b604-44af-84c8-5069050481c6" providerId="ADAL" clId="{89F561DB-A256-449D-97D8-3BBD4A2C8223}" dt="2023-03-07T02:15:45.438" v="1418" actId="1076"/>
          <ac:spMkLst>
            <pc:docMk/>
            <pc:sldMk cId="3709526658" sldId="511"/>
            <ac:spMk id="10" creationId="{4975CF4F-A1B9-4DF1-B1E8-757EBB0275FF}"/>
          </ac:spMkLst>
        </pc:spChg>
      </pc:sldChg>
      <pc:sldChg chg="addSp delSp modSp mod">
        <pc:chgData name="Petrosino, Iva" userId="68978579-b604-44af-84c8-5069050481c6" providerId="ADAL" clId="{89F561DB-A256-449D-97D8-3BBD4A2C8223}" dt="2023-03-07T02:17:52.640" v="1456" actId="20577"/>
        <pc:sldMkLst>
          <pc:docMk/>
          <pc:sldMk cId="4035503477" sldId="512"/>
        </pc:sldMkLst>
        <pc:spChg chg="mod">
          <ac:chgData name="Petrosino, Iva" userId="68978579-b604-44af-84c8-5069050481c6" providerId="ADAL" clId="{89F561DB-A256-449D-97D8-3BBD4A2C8223}" dt="2023-03-07T02:16:04.530" v="1423" actId="2085"/>
          <ac:spMkLst>
            <pc:docMk/>
            <pc:sldMk cId="4035503477" sldId="512"/>
            <ac:spMk id="2" creationId="{1F0C1711-C836-8D32-0FB2-278CA63B4C85}"/>
          </ac:spMkLst>
        </pc:spChg>
        <pc:spChg chg="mod ord">
          <ac:chgData name="Petrosino, Iva" userId="68978579-b604-44af-84c8-5069050481c6" providerId="ADAL" clId="{89F561DB-A256-449D-97D8-3BBD4A2C8223}" dt="2023-03-07T02:17:52.640" v="1456" actId="20577"/>
          <ac:spMkLst>
            <pc:docMk/>
            <pc:sldMk cId="4035503477" sldId="512"/>
            <ac:spMk id="5" creationId="{1A3DCCF6-BAD2-46F9-974C-268E12B19DD1}"/>
          </ac:spMkLst>
        </pc:spChg>
        <pc:spChg chg="add del mod">
          <ac:chgData name="Petrosino, Iva" userId="68978579-b604-44af-84c8-5069050481c6" providerId="ADAL" clId="{89F561DB-A256-449D-97D8-3BBD4A2C8223}" dt="2023-03-07T02:16:12.624" v="1425" actId="478"/>
          <ac:spMkLst>
            <pc:docMk/>
            <pc:sldMk cId="4035503477" sldId="512"/>
            <ac:spMk id="6" creationId="{0826FCD6-B01D-2DBE-84C7-03E51021C571}"/>
          </ac:spMkLst>
        </pc:spChg>
        <pc:spChg chg="add mod">
          <ac:chgData name="Petrosino, Iva" userId="68978579-b604-44af-84c8-5069050481c6" providerId="ADAL" clId="{89F561DB-A256-449D-97D8-3BBD4A2C8223}" dt="2023-03-07T02:16:19.157" v="1436" actId="20577"/>
          <ac:spMkLst>
            <pc:docMk/>
            <pc:sldMk cId="4035503477" sldId="512"/>
            <ac:spMk id="7" creationId="{A4155159-8EFE-FB54-7637-7E3969098D67}"/>
          </ac:spMkLst>
        </pc:spChg>
        <pc:spChg chg="add del mod">
          <ac:chgData name="Petrosino, Iva" userId="68978579-b604-44af-84c8-5069050481c6" providerId="ADAL" clId="{89F561DB-A256-449D-97D8-3BBD4A2C8223}" dt="2023-03-07T02:17:40.073" v="1450" actId="478"/>
          <ac:spMkLst>
            <pc:docMk/>
            <pc:sldMk cId="4035503477" sldId="512"/>
            <ac:spMk id="8" creationId="{4E020A4D-7DF0-B6A2-6A5A-DF9D8E457A5E}"/>
          </ac:spMkLst>
        </pc:spChg>
        <pc:spChg chg="del">
          <ac:chgData name="Petrosino, Iva" userId="68978579-b604-44af-84c8-5069050481c6" providerId="ADAL" clId="{89F561DB-A256-449D-97D8-3BBD4A2C8223}" dt="2023-03-07T02:16:11.153" v="1424" actId="478"/>
          <ac:spMkLst>
            <pc:docMk/>
            <pc:sldMk cId="4035503477" sldId="512"/>
            <ac:spMk id="9" creationId="{5D398F93-BFAD-4C63-8705-C33CED825977}"/>
          </ac:spMkLst>
        </pc:spChg>
      </pc:sldChg>
      <pc:sldChg chg="modSp mod">
        <pc:chgData name="Petrosino, Iva" userId="68978579-b604-44af-84c8-5069050481c6" providerId="ADAL" clId="{89F561DB-A256-449D-97D8-3BBD4A2C8223}" dt="2023-03-07T02:27:12.865" v="1541" actId="1076"/>
        <pc:sldMkLst>
          <pc:docMk/>
          <pc:sldMk cId="3737625696" sldId="513"/>
        </pc:sldMkLst>
        <pc:spChg chg="mod">
          <ac:chgData name="Petrosino, Iva" userId="68978579-b604-44af-84c8-5069050481c6" providerId="ADAL" clId="{89F561DB-A256-449D-97D8-3BBD4A2C8223}" dt="2023-03-07T02:27:12.865" v="1541" actId="1076"/>
          <ac:spMkLst>
            <pc:docMk/>
            <pc:sldMk cId="3737625696" sldId="513"/>
            <ac:spMk id="5" creationId="{7BB6BC0D-2D7A-420F-80C0-00D7515C1AA5}"/>
          </ac:spMkLst>
        </pc:spChg>
      </pc:sldChg>
      <pc:sldChg chg="addSp modSp mod">
        <pc:chgData name="Petrosino, Iva" userId="68978579-b604-44af-84c8-5069050481c6" providerId="ADAL" clId="{89F561DB-A256-449D-97D8-3BBD4A2C8223}" dt="2023-03-07T02:19:53.046" v="1518" actId="1076"/>
        <pc:sldMkLst>
          <pc:docMk/>
          <pc:sldMk cId="3650595704" sldId="515"/>
        </pc:sldMkLst>
        <pc:spChg chg="add mod">
          <ac:chgData name="Petrosino, Iva" userId="68978579-b604-44af-84c8-5069050481c6" providerId="ADAL" clId="{89F561DB-A256-449D-97D8-3BBD4A2C8223}" dt="2023-03-07T02:19:53.046" v="1518" actId="1076"/>
          <ac:spMkLst>
            <pc:docMk/>
            <pc:sldMk cId="3650595704" sldId="515"/>
            <ac:spMk id="2" creationId="{D30A9A39-519C-8143-0FEC-8B3987885C19}"/>
          </ac:spMkLst>
        </pc:spChg>
        <pc:spChg chg="add mod">
          <ac:chgData name="Petrosino, Iva" userId="68978579-b604-44af-84c8-5069050481c6" providerId="ADAL" clId="{89F561DB-A256-449D-97D8-3BBD4A2C8223}" dt="2023-03-07T02:18:33.206" v="1464"/>
          <ac:spMkLst>
            <pc:docMk/>
            <pc:sldMk cId="3650595704" sldId="515"/>
            <ac:spMk id="3" creationId="{6950E4FF-90FA-E426-BB91-3AD1C5840012}"/>
          </ac:spMkLst>
        </pc:spChg>
        <pc:spChg chg="mod">
          <ac:chgData name="Petrosino, Iva" userId="68978579-b604-44af-84c8-5069050481c6" providerId="ADAL" clId="{89F561DB-A256-449D-97D8-3BBD4A2C8223}" dt="2023-03-07T02:19:27.772" v="1516" actId="5793"/>
          <ac:spMkLst>
            <pc:docMk/>
            <pc:sldMk cId="3650595704" sldId="515"/>
            <ac:spMk id="4" creationId="{64BEE5EC-D588-4841-940F-05C12D7B6267}"/>
          </ac:spMkLst>
        </pc:spChg>
        <pc:spChg chg="mod">
          <ac:chgData name="Petrosino, Iva" userId="68978579-b604-44af-84c8-5069050481c6" providerId="ADAL" clId="{89F561DB-A256-449D-97D8-3BBD4A2C8223}" dt="2023-03-07T02:18:31.617" v="1463" actId="21"/>
          <ac:spMkLst>
            <pc:docMk/>
            <pc:sldMk cId="3650595704" sldId="515"/>
            <ac:spMk id="6" creationId="{0631754C-C238-4CB7-845C-1E307D43E467}"/>
          </ac:spMkLst>
        </pc:spChg>
      </pc:sldChg>
      <pc:sldChg chg="modSp mod">
        <pc:chgData name="Petrosino, Iva" userId="68978579-b604-44af-84c8-5069050481c6" providerId="ADAL" clId="{89F561DB-A256-449D-97D8-3BBD4A2C8223}" dt="2023-03-07T02:08:48.500" v="1353" actId="1076"/>
        <pc:sldMkLst>
          <pc:docMk/>
          <pc:sldMk cId="879712145" sldId="539"/>
        </pc:sldMkLst>
        <pc:spChg chg="mod">
          <ac:chgData name="Petrosino, Iva" userId="68978579-b604-44af-84c8-5069050481c6" providerId="ADAL" clId="{89F561DB-A256-449D-97D8-3BBD4A2C8223}" dt="2023-03-07T02:08:48.500" v="1353" actId="1076"/>
          <ac:spMkLst>
            <pc:docMk/>
            <pc:sldMk cId="879712145" sldId="539"/>
            <ac:spMk id="5" creationId="{82324E10-3D7A-4F06-B60E-4A7A5F285D07}"/>
          </ac:spMkLst>
        </pc:spChg>
      </pc:sldChg>
      <pc:sldChg chg="addSp delSp modSp mod addCm">
        <pc:chgData name="Petrosino, Iva" userId="68978579-b604-44af-84c8-5069050481c6" providerId="ADAL" clId="{89F561DB-A256-449D-97D8-3BBD4A2C8223}" dt="2023-03-07T01:43:39.809" v="1186" actId="14100"/>
        <pc:sldMkLst>
          <pc:docMk/>
          <pc:sldMk cId="205824132" sldId="541"/>
        </pc:sldMkLst>
        <pc:spChg chg="mod">
          <ac:chgData name="Petrosino, Iva" userId="68978579-b604-44af-84c8-5069050481c6" providerId="ADAL" clId="{89F561DB-A256-449D-97D8-3BBD4A2C8223}" dt="2023-03-07T01:33:36.892" v="1040" actId="1076"/>
          <ac:spMkLst>
            <pc:docMk/>
            <pc:sldMk cId="205824132" sldId="541"/>
            <ac:spMk id="2" creationId="{00000000-0000-0000-0000-000000000000}"/>
          </ac:spMkLst>
        </pc:spChg>
        <pc:spChg chg="mod">
          <ac:chgData name="Petrosino, Iva" userId="68978579-b604-44af-84c8-5069050481c6" providerId="ADAL" clId="{89F561DB-A256-449D-97D8-3BBD4A2C8223}" dt="2023-03-07T01:43:39.809" v="1186" actId="14100"/>
          <ac:spMkLst>
            <pc:docMk/>
            <pc:sldMk cId="205824132" sldId="541"/>
            <ac:spMk id="3" creationId="{A881B474-88B3-46DD-B077-40C83400CCE4}"/>
          </ac:spMkLst>
        </pc:spChg>
        <pc:spChg chg="add del mod">
          <ac:chgData name="Petrosino, Iva" userId="68978579-b604-44af-84c8-5069050481c6" providerId="ADAL" clId="{89F561DB-A256-449D-97D8-3BBD4A2C8223}" dt="2023-03-07T01:31:37.816" v="1031" actId="478"/>
          <ac:spMkLst>
            <pc:docMk/>
            <pc:sldMk cId="205824132" sldId="541"/>
            <ac:spMk id="5" creationId="{71DFB1EF-5B93-18DF-18C5-20F651D835C2}"/>
          </ac:spMkLst>
        </pc:spChg>
        <pc:picChg chg="del mod">
          <ac:chgData name="Petrosino, Iva" userId="68978579-b604-44af-84c8-5069050481c6" providerId="ADAL" clId="{89F561DB-A256-449D-97D8-3BBD4A2C8223}" dt="2023-03-07T01:31:36.274" v="1030" actId="478"/>
          <ac:picMkLst>
            <pc:docMk/>
            <pc:sldMk cId="205824132" sldId="541"/>
            <ac:picMk id="4" creationId="{76A41988-4D12-406A-B556-95DE0394DB05}"/>
          </ac:picMkLst>
        </pc:picChg>
        <pc:picChg chg="del mod">
          <ac:chgData name="Petrosino, Iva" userId="68978579-b604-44af-84c8-5069050481c6" providerId="ADAL" clId="{89F561DB-A256-449D-97D8-3BBD4A2C8223}" dt="2023-03-07T01:31:35.897" v="1029" actId="478"/>
          <ac:picMkLst>
            <pc:docMk/>
            <pc:sldMk cId="205824132" sldId="541"/>
            <ac:picMk id="7" creationId="{10011725-3636-4615-AEA6-CB084A83AA05}"/>
          </ac:picMkLst>
        </pc:picChg>
        <pc:picChg chg="add mod">
          <ac:chgData name="Petrosino, Iva" userId="68978579-b604-44af-84c8-5069050481c6" providerId="ADAL" clId="{89F561DB-A256-449D-97D8-3BBD4A2C8223}" dt="2023-03-07T01:43:36.782" v="1185" actId="1076"/>
          <ac:picMkLst>
            <pc:docMk/>
            <pc:sldMk cId="205824132" sldId="541"/>
            <ac:picMk id="8" creationId="{4B99D07F-A1EE-627D-FDA4-1A7EF13F3BB9}"/>
          </ac:picMkLst>
        </pc:picChg>
      </pc:sldChg>
      <pc:sldChg chg="modSp mod">
        <pc:chgData name="Petrosino, Iva" userId="68978579-b604-44af-84c8-5069050481c6" providerId="ADAL" clId="{89F561DB-A256-449D-97D8-3BBD4A2C8223}" dt="2023-03-07T02:29:06.236" v="1552" actId="20577"/>
        <pc:sldMkLst>
          <pc:docMk/>
          <pc:sldMk cId="2099880289" sldId="542"/>
        </pc:sldMkLst>
        <pc:spChg chg="mod">
          <ac:chgData name="Petrosino, Iva" userId="68978579-b604-44af-84c8-5069050481c6" providerId="ADAL" clId="{89F561DB-A256-449D-97D8-3BBD4A2C8223}" dt="2023-03-07T02:29:06.236" v="1552" actId="20577"/>
          <ac:spMkLst>
            <pc:docMk/>
            <pc:sldMk cId="2099880289" sldId="542"/>
            <ac:spMk id="5" creationId="{7BB6BC0D-2D7A-420F-80C0-00D7515C1AA5}"/>
          </ac:spMkLst>
        </pc:spChg>
      </pc:sldChg>
      <pc:sldChg chg="modSp mod">
        <pc:chgData name="Petrosino, Iva" userId="68978579-b604-44af-84c8-5069050481c6" providerId="ADAL" clId="{89F561DB-A256-449D-97D8-3BBD4A2C8223}" dt="2023-03-07T02:27:32.600" v="1544" actId="1076"/>
        <pc:sldMkLst>
          <pc:docMk/>
          <pc:sldMk cId="3835470665" sldId="543"/>
        </pc:sldMkLst>
        <pc:spChg chg="mod">
          <ac:chgData name="Petrosino, Iva" userId="68978579-b604-44af-84c8-5069050481c6" providerId="ADAL" clId="{89F561DB-A256-449D-97D8-3BBD4A2C8223}" dt="2023-03-07T02:27:32.600" v="1544" actId="1076"/>
          <ac:spMkLst>
            <pc:docMk/>
            <pc:sldMk cId="3835470665" sldId="543"/>
            <ac:spMk id="5" creationId="{7BB6BC0D-2D7A-420F-80C0-00D7515C1AA5}"/>
          </ac:spMkLst>
        </pc:spChg>
      </pc:sldChg>
      <pc:sldChg chg="addSp modSp mod">
        <pc:chgData name="Petrosino, Iva" userId="68978579-b604-44af-84c8-5069050481c6" providerId="ADAL" clId="{89F561DB-A256-449D-97D8-3BBD4A2C8223}" dt="2023-03-07T02:27:46.430" v="1549" actId="1076"/>
        <pc:sldMkLst>
          <pc:docMk/>
          <pc:sldMk cId="161497093" sldId="544"/>
        </pc:sldMkLst>
        <pc:spChg chg="add mod">
          <ac:chgData name="Petrosino, Iva" userId="68978579-b604-44af-84c8-5069050481c6" providerId="ADAL" clId="{89F561DB-A256-449D-97D8-3BBD4A2C8223}" dt="2023-03-07T01:01:11.035" v="369" actId="1076"/>
          <ac:spMkLst>
            <pc:docMk/>
            <pc:sldMk cId="161497093" sldId="544"/>
            <ac:spMk id="2" creationId="{0E03413C-9029-32EA-5B7F-D0B27ADF4E52}"/>
          </ac:spMkLst>
        </pc:spChg>
        <pc:spChg chg="mod">
          <ac:chgData name="Petrosino, Iva" userId="68978579-b604-44af-84c8-5069050481c6" providerId="ADAL" clId="{89F561DB-A256-449D-97D8-3BBD4A2C8223}" dt="2023-03-07T02:27:42.197" v="1548" actId="14100"/>
          <ac:spMkLst>
            <pc:docMk/>
            <pc:sldMk cId="161497093" sldId="544"/>
            <ac:spMk id="4" creationId="{64BEE5EC-D588-4841-940F-05C12D7B6267}"/>
          </ac:spMkLst>
        </pc:spChg>
        <pc:spChg chg="mod">
          <ac:chgData name="Petrosino, Iva" userId="68978579-b604-44af-84c8-5069050481c6" providerId="ADAL" clId="{89F561DB-A256-449D-97D8-3BBD4A2C8223}" dt="2023-03-07T02:27:46.430" v="1549" actId="1076"/>
          <ac:spMkLst>
            <pc:docMk/>
            <pc:sldMk cId="161497093" sldId="544"/>
            <ac:spMk id="6" creationId="{0631754C-C238-4CB7-845C-1E307D43E467}"/>
          </ac:spMkLst>
        </pc:spChg>
      </pc:sldChg>
      <pc:sldChg chg="addSp modSp mod">
        <pc:chgData name="Petrosino, Iva" userId="68978579-b604-44af-84c8-5069050481c6" providerId="ADAL" clId="{89F561DB-A256-449D-97D8-3BBD4A2C8223}" dt="2023-03-07T01:19:50.559" v="831" actId="14100"/>
        <pc:sldMkLst>
          <pc:docMk/>
          <pc:sldMk cId="626334173" sldId="545"/>
        </pc:sldMkLst>
        <pc:spChg chg="add mod">
          <ac:chgData name="Petrosino, Iva" userId="68978579-b604-44af-84c8-5069050481c6" providerId="ADAL" clId="{89F561DB-A256-449D-97D8-3BBD4A2C8223}" dt="2023-03-07T01:19:05.761" v="823" actId="1076"/>
          <ac:spMkLst>
            <pc:docMk/>
            <pc:sldMk cId="626334173" sldId="545"/>
            <ac:spMk id="2" creationId="{48833BB3-4912-DA20-D11F-73CF62755081}"/>
          </ac:spMkLst>
        </pc:spChg>
        <pc:spChg chg="mod">
          <ac:chgData name="Petrosino, Iva" userId="68978579-b604-44af-84c8-5069050481c6" providerId="ADAL" clId="{89F561DB-A256-449D-97D8-3BBD4A2C8223}" dt="2023-03-07T01:19:50.559" v="831" actId="14100"/>
          <ac:spMkLst>
            <pc:docMk/>
            <pc:sldMk cId="626334173" sldId="545"/>
            <ac:spMk id="4" creationId="{64BEE5EC-D588-4841-940F-05C12D7B6267}"/>
          </ac:spMkLst>
        </pc:spChg>
        <pc:spChg chg="mod">
          <ac:chgData name="Petrosino, Iva" userId="68978579-b604-44af-84c8-5069050481c6" providerId="ADAL" clId="{89F561DB-A256-449D-97D8-3BBD4A2C8223}" dt="2023-03-07T01:19:20.198" v="828" actId="14100"/>
          <ac:spMkLst>
            <pc:docMk/>
            <pc:sldMk cId="626334173" sldId="545"/>
            <ac:spMk id="6" creationId="{0631754C-C238-4CB7-845C-1E307D43E467}"/>
          </ac:spMkLst>
        </pc:spChg>
        <pc:picChg chg="mod">
          <ac:chgData name="Petrosino, Iva" userId="68978579-b604-44af-84c8-5069050481c6" providerId="ADAL" clId="{89F561DB-A256-449D-97D8-3BBD4A2C8223}" dt="2023-03-07T01:18:51.528" v="818" actId="14100"/>
          <ac:picMkLst>
            <pc:docMk/>
            <pc:sldMk cId="626334173" sldId="545"/>
            <ac:picMk id="11" creationId="{CBDA9D4B-E4C4-4C1A-8E7C-A3E04E3D9DE6}"/>
          </ac:picMkLst>
        </pc:picChg>
        <pc:picChg chg="mod">
          <ac:chgData name="Petrosino, Iva" userId="68978579-b604-44af-84c8-5069050481c6" providerId="ADAL" clId="{89F561DB-A256-449D-97D8-3BBD4A2C8223}" dt="2023-03-07T01:19:03.365" v="822" actId="1076"/>
          <ac:picMkLst>
            <pc:docMk/>
            <pc:sldMk cId="626334173" sldId="545"/>
            <ac:picMk id="12" creationId="{7DDA3E5B-4DFF-40CF-B368-43494A80FCFD}"/>
          </ac:picMkLst>
        </pc:picChg>
      </pc:sldChg>
      <pc:sldChg chg="addSp delSp modSp mod addCm modCm">
        <pc:chgData name="Petrosino, Iva" userId="68978579-b604-44af-84c8-5069050481c6" providerId="ADAL" clId="{89F561DB-A256-449D-97D8-3BBD4A2C8223}" dt="2023-03-07T02:32:04.706" v="1579" actId="1076"/>
        <pc:sldMkLst>
          <pc:docMk/>
          <pc:sldMk cId="4039576891" sldId="548"/>
        </pc:sldMkLst>
        <pc:spChg chg="add mod">
          <ac:chgData name="Petrosino, Iva" userId="68978579-b604-44af-84c8-5069050481c6" providerId="ADAL" clId="{89F561DB-A256-449D-97D8-3BBD4A2C8223}" dt="2023-03-07T02:31:52.591" v="1575" actId="1076"/>
          <ac:spMkLst>
            <pc:docMk/>
            <pc:sldMk cId="4039576891" sldId="548"/>
            <ac:spMk id="5" creationId="{5CAC2F3E-8F2A-2D24-ABB0-67A11DD6A2D0}"/>
          </ac:spMkLst>
        </pc:spChg>
        <pc:spChg chg="mod">
          <ac:chgData name="Petrosino, Iva" userId="68978579-b604-44af-84c8-5069050481c6" providerId="ADAL" clId="{89F561DB-A256-449D-97D8-3BBD4A2C8223}" dt="2023-03-07T01:15:02.731" v="757" actId="1076"/>
          <ac:spMkLst>
            <pc:docMk/>
            <pc:sldMk cId="4039576891" sldId="548"/>
            <ac:spMk id="9" creationId="{5D398F93-BFAD-4C63-8705-C33CED825977}"/>
          </ac:spMkLst>
        </pc:spChg>
        <pc:spChg chg="mod">
          <ac:chgData name="Petrosino, Iva" userId="68978579-b604-44af-84c8-5069050481c6" providerId="ADAL" clId="{89F561DB-A256-449D-97D8-3BBD4A2C8223}" dt="2023-03-07T02:32:04.706" v="1579" actId="1076"/>
          <ac:spMkLst>
            <pc:docMk/>
            <pc:sldMk cId="4039576891" sldId="548"/>
            <ac:spMk id="10" creationId="{4975CF4F-A1B9-4DF1-B1E8-757EBB0275FF}"/>
          </ac:spMkLst>
        </pc:spChg>
        <pc:picChg chg="add mod modCrop">
          <ac:chgData name="Petrosino, Iva" userId="68978579-b604-44af-84c8-5069050481c6" providerId="ADAL" clId="{89F561DB-A256-449D-97D8-3BBD4A2C8223}" dt="2023-03-07T02:32:04.706" v="1579" actId="1076"/>
          <ac:picMkLst>
            <pc:docMk/>
            <pc:sldMk cId="4039576891" sldId="548"/>
            <ac:picMk id="3" creationId="{A040768C-D951-6A52-D6C3-8D0DD1E9DD62}"/>
          </ac:picMkLst>
        </pc:picChg>
        <pc:picChg chg="del">
          <ac:chgData name="Petrosino, Iva" userId="68978579-b604-44af-84c8-5069050481c6" providerId="ADAL" clId="{89F561DB-A256-449D-97D8-3BBD4A2C8223}" dt="2023-03-07T01:13:38.886" v="721" actId="478"/>
          <ac:picMkLst>
            <pc:docMk/>
            <pc:sldMk cId="4039576891" sldId="548"/>
            <ac:picMk id="1026" creationId="{572E99DD-1F88-4A18-ACFA-4A56205C3CB6}"/>
          </ac:picMkLst>
        </pc:picChg>
      </pc:sldChg>
      <pc:sldChg chg="addSp delSp modSp mod">
        <pc:chgData name="Petrosino, Iva" userId="68978579-b604-44af-84c8-5069050481c6" providerId="ADAL" clId="{89F561DB-A256-449D-97D8-3BBD4A2C8223}" dt="2023-03-07T01:23:27.244" v="892" actId="14100"/>
        <pc:sldMkLst>
          <pc:docMk/>
          <pc:sldMk cId="447815018" sldId="549"/>
        </pc:sldMkLst>
        <pc:spChg chg="mod">
          <ac:chgData name="Petrosino, Iva" userId="68978579-b604-44af-84c8-5069050481c6" providerId="ADAL" clId="{89F561DB-A256-449D-97D8-3BBD4A2C8223}" dt="2023-03-07T01:22:17.271" v="839" actId="14100"/>
          <ac:spMkLst>
            <pc:docMk/>
            <pc:sldMk cId="447815018" sldId="549"/>
            <ac:spMk id="2" creationId="{00000000-0000-0000-0000-000000000000}"/>
          </ac:spMkLst>
        </pc:spChg>
        <pc:spChg chg="mod">
          <ac:chgData name="Petrosino, Iva" userId="68978579-b604-44af-84c8-5069050481c6" providerId="ADAL" clId="{89F561DB-A256-449D-97D8-3BBD4A2C8223}" dt="2023-03-07T01:23:27.244" v="892" actId="14100"/>
          <ac:spMkLst>
            <pc:docMk/>
            <pc:sldMk cId="447815018" sldId="549"/>
            <ac:spMk id="3" creationId="{868709C9-559A-4CC9-9072-3F925F59E179}"/>
          </ac:spMkLst>
        </pc:spChg>
        <pc:spChg chg="add mod">
          <ac:chgData name="Petrosino, Iva" userId="68978579-b604-44af-84c8-5069050481c6" providerId="ADAL" clId="{89F561DB-A256-449D-97D8-3BBD4A2C8223}" dt="2023-03-07T01:22:29.585" v="845" actId="1076"/>
          <ac:spMkLst>
            <pc:docMk/>
            <pc:sldMk cId="447815018" sldId="549"/>
            <ac:spMk id="7" creationId="{B9589975-2E31-9AC3-5F37-86856EBED128}"/>
          </ac:spMkLst>
        </pc:spChg>
        <pc:picChg chg="mod">
          <ac:chgData name="Petrosino, Iva" userId="68978579-b604-44af-84c8-5069050481c6" providerId="ADAL" clId="{89F561DB-A256-449D-97D8-3BBD4A2C8223}" dt="2023-03-07T01:22:07.192" v="837" actId="1076"/>
          <ac:picMkLst>
            <pc:docMk/>
            <pc:sldMk cId="447815018" sldId="549"/>
            <ac:picMk id="4" creationId="{49AF78B0-C02E-4C5E-BD79-96F560362221}"/>
          </ac:picMkLst>
        </pc:picChg>
        <pc:picChg chg="del">
          <ac:chgData name="Petrosino, Iva" userId="68978579-b604-44af-84c8-5069050481c6" providerId="ADAL" clId="{89F561DB-A256-449D-97D8-3BBD4A2C8223}" dt="2023-03-07T01:21:53.752" v="832" actId="478"/>
          <ac:picMkLst>
            <pc:docMk/>
            <pc:sldMk cId="447815018" sldId="549"/>
            <ac:picMk id="5" creationId="{ADF76BC1-059A-4852-ACD9-5A50CFD79618}"/>
          </ac:picMkLst>
        </pc:picChg>
        <pc:picChg chg="mod">
          <ac:chgData name="Petrosino, Iva" userId="68978579-b604-44af-84c8-5069050481c6" providerId="ADAL" clId="{89F561DB-A256-449D-97D8-3BBD4A2C8223}" dt="2023-03-07T01:22:07.192" v="837" actId="1076"/>
          <ac:picMkLst>
            <pc:docMk/>
            <pc:sldMk cId="447815018" sldId="549"/>
            <ac:picMk id="6" creationId="{9CD7D67F-317A-432E-8C0A-1387DE74A8A3}"/>
          </ac:picMkLst>
        </pc:picChg>
      </pc:sldChg>
      <pc:sldChg chg="addSp delSp modSp mod">
        <pc:chgData name="Petrosino, Iva" userId="68978579-b604-44af-84c8-5069050481c6" providerId="ADAL" clId="{89F561DB-A256-449D-97D8-3BBD4A2C8223}" dt="2023-03-07T02:27:08.547" v="1540" actId="1076"/>
        <pc:sldMkLst>
          <pc:docMk/>
          <pc:sldMk cId="3194059772" sldId="551"/>
        </pc:sldMkLst>
        <pc:spChg chg="add mod">
          <ac:chgData name="Petrosino, Iva" userId="68978579-b604-44af-84c8-5069050481c6" providerId="ADAL" clId="{89F561DB-A256-449D-97D8-3BBD4A2C8223}" dt="2023-03-07T02:24:58.729" v="1537" actId="6549"/>
          <ac:spMkLst>
            <pc:docMk/>
            <pc:sldMk cId="3194059772" sldId="551"/>
            <ac:spMk id="2" creationId="{7CAFD9DE-F3F1-EC15-1C8F-6F6FA735F7E4}"/>
          </ac:spMkLst>
        </pc:spChg>
        <pc:spChg chg="mod">
          <ac:chgData name="Petrosino, Iva" userId="68978579-b604-44af-84c8-5069050481c6" providerId="ADAL" clId="{89F561DB-A256-449D-97D8-3BBD4A2C8223}" dt="2023-03-07T01:00:49.283" v="362" actId="20577"/>
          <ac:spMkLst>
            <pc:docMk/>
            <pc:sldMk cId="3194059772" sldId="551"/>
            <ac:spMk id="3" creationId="{28CE4C25-D1E0-48D9-AE25-02CB0377C135}"/>
          </ac:spMkLst>
        </pc:spChg>
        <pc:spChg chg="mod">
          <ac:chgData name="Petrosino, Iva" userId="68978579-b604-44af-84c8-5069050481c6" providerId="ADAL" clId="{89F561DB-A256-449D-97D8-3BBD4A2C8223}" dt="2023-03-07T02:27:06.665" v="1539" actId="1076"/>
          <ac:spMkLst>
            <pc:docMk/>
            <pc:sldMk cId="3194059772" sldId="551"/>
            <ac:spMk id="4" creationId="{E5CA664A-8960-4F7C-B37C-27CED1755EE9}"/>
          </ac:spMkLst>
        </pc:spChg>
        <pc:spChg chg="mod">
          <ac:chgData name="Petrosino, Iva" userId="68978579-b604-44af-84c8-5069050481c6" providerId="ADAL" clId="{89F561DB-A256-449D-97D8-3BBD4A2C8223}" dt="2023-03-07T02:21:07.710" v="1534" actId="14100"/>
          <ac:spMkLst>
            <pc:docMk/>
            <pc:sldMk cId="3194059772" sldId="551"/>
            <ac:spMk id="5" creationId="{69834C98-FADB-4DEE-AF40-FE18ED61850B}"/>
          </ac:spMkLst>
        </pc:spChg>
        <pc:spChg chg="mod">
          <ac:chgData name="Petrosino, Iva" userId="68978579-b604-44af-84c8-5069050481c6" providerId="ADAL" clId="{89F561DB-A256-449D-97D8-3BBD4A2C8223}" dt="2023-03-07T02:21:09.709" v="1535" actId="14100"/>
          <ac:spMkLst>
            <pc:docMk/>
            <pc:sldMk cId="3194059772" sldId="551"/>
            <ac:spMk id="6" creationId="{BFC597A5-5330-4743-B569-1ECC65AB507E}"/>
          </ac:spMkLst>
        </pc:spChg>
        <pc:spChg chg="mod">
          <ac:chgData name="Petrosino, Iva" userId="68978579-b604-44af-84c8-5069050481c6" providerId="ADAL" clId="{89F561DB-A256-449D-97D8-3BBD4A2C8223}" dt="2023-03-07T02:27:06.665" v="1539" actId="1076"/>
          <ac:spMkLst>
            <pc:docMk/>
            <pc:sldMk cId="3194059772" sldId="551"/>
            <ac:spMk id="8" creationId="{CD3AA841-75C0-4E14-8F5B-0E81580FB6D3}"/>
          </ac:spMkLst>
        </pc:spChg>
        <pc:picChg chg="del">
          <ac:chgData name="Petrosino, Iva" userId="68978579-b604-44af-84c8-5069050481c6" providerId="ADAL" clId="{89F561DB-A256-449D-97D8-3BBD4A2C8223}" dt="2023-03-07T02:20:38.669" v="1525" actId="478"/>
          <ac:picMkLst>
            <pc:docMk/>
            <pc:sldMk cId="3194059772" sldId="551"/>
            <ac:picMk id="10" creationId="{F455029F-94E0-4125-8A83-189DF21B5054}"/>
          </ac:picMkLst>
        </pc:picChg>
        <pc:picChg chg="mod">
          <ac:chgData name="Petrosino, Iva" userId="68978579-b604-44af-84c8-5069050481c6" providerId="ADAL" clId="{89F561DB-A256-449D-97D8-3BBD4A2C8223}" dt="2023-03-07T02:27:08.547" v="1540" actId="1076"/>
          <ac:picMkLst>
            <pc:docMk/>
            <pc:sldMk cId="3194059772" sldId="551"/>
            <ac:picMk id="11" creationId="{E2C66374-0E32-4044-97DB-F9EF8613F933}"/>
          </ac:picMkLst>
        </pc:picChg>
      </pc:sldChg>
      <pc:sldChg chg="modSp mod">
        <pc:chgData name="Petrosino, Iva" userId="68978579-b604-44af-84c8-5069050481c6" providerId="ADAL" clId="{89F561DB-A256-449D-97D8-3BBD4A2C8223}" dt="2023-03-07T02:14:42.345" v="1401" actId="1076"/>
        <pc:sldMkLst>
          <pc:docMk/>
          <pc:sldMk cId="704904585" sldId="557"/>
        </pc:sldMkLst>
        <pc:graphicFrameChg chg="mod">
          <ac:chgData name="Petrosino, Iva" userId="68978579-b604-44af-84c8-5069050481c6" providerId="ADAL" clId="{89F561DB-A256-449D-97D8-3BBD4A2C8223}" dt="2023-03-07T02:14:42.345" v="1401" actId="1076"/>
          <ac:graphicFrameMkLst>
            <pc:docMk/>
            <pc:sldMk cId="704904585" sldId="557"/>
            <ac:graphicFrameMk id="4" creationId="{683889D8-C9FE-422C-AE06-F719E7766BB5}"/>
          </ac:graphicFrameMkLst>
        </pc:graphicFrameChg>
      </pc:sldChg>
      <pc:sldChg chg="addSp modSp mod">
        <pc:chgData name="Petrosino, Iva" userId="68978579-b604-44af-84c8-5069050481c6" providerId="ADAL" clId="{89F561DB-A256-449D-97D8-3BBD4A2C8223}" dt="2023-03-07T01:01:05.954" v="367" actId="1076"/>
        <pc:sldMkLst>
          <pc:docMk/>
          <pc:sldMk cId="2660180410" sldId="568"/>
        </pc:sldMkLst>
        <pc:spChg chg="add mod">
          <ac:chgData name="Petrosino, Iva" userId="68978579-b604-44af-84c8-5069050481c6" providerId="ADAL" clId="{89F561DB-A256-449D-97D8-3BBD4A2C8223}" dt="2023-03-07T01:01:05.954" v="367" actId="1076"/>
          <ac:spMkLst>
            <pc:docMk/>
            <pc:sldMk cId="2660180410" sldId="568"/>
            <ac:spMk id="2" creationId="{79FE9041-6B93-8F08-162D-D1435FC117B3}"/>
          </ac:spMkLst>
        </pc:spChg>
      </pc:sldChg>
      <pc:sldChg chg="addSp delSp modSp mod">
        <pc:chgData name="Petrosino, Iva" userId="68978579-b604-44af-84c8-5069050481c6" providerId="ADAL" clId="{89F561DB-A256-449D-97D8-3BBD4A2C8223}" dt="2023-03-07T01:42:43.478" v="1146" actId="478"/>
        <pc:sldMkLst>
          <pc:docMk/>
          <pc:sldMk cId="4123692732" sldId="569"/>
        </pc:sldMkLst>
        <pc:spChg chg="mod">
          <ac:chgData name="Petrosino, Iva" userId="68978579-b604-44af-84c8-5069050481c6" providerId="ADAL" clId="{89F561DB-A256-449D-97D8-3BBD4A2C8223}" dt="2023-03-07T01:29:14.531" v="973" actId="20577"/>
          <ac:spMkLst>
            <pc:docMk/>
            <pc:sldMk cId="4123692732" sldId="569"/>
            <ac:spMk id="3" creationId="{A881B474-88B3-46DD-B077-40C83400CCE4}"/>
          </ac:spMkLst>
        </pc:spChg>
        <pc:spChg chg="mod">
          <ac:chgData name="Petrosino, Iva" userId="68978579-b604-44af-84c8-5069050481c6" providerId="ADAL" clId="{89F561DB-A256-449D-97D8-3BBD4A2C8223}" dt="2023-03-07T01:29:22.824" v="978" actId="20577"/>
          <ac:spMkLst>
            <pc:docMk/>
            <pc:sldMk cId="4123692732" sldId="569"/>
            <ac:spMk id="4" creationId="{06091898-7A25-4EB2-8CDB-334928E78D0F}"/>
          </ac:spMkLst>
        </pc:spChg>
        <pc:spChg chg="mod">
          <ac:chgData name="Petrosino, Iva" userId="68978579-b604-44af-84c8-5069050481c6" providerId="ADAL" clId="{89F561DB-A256-449D-97D8-3BBD4A2C8223}" dt="2023-03-07T01:29:21.593" v="977" actId="20577"/>
          <ac:spMkLst>
            <pc:docMk/>
            <pc:sldMk cId="4123692732" sldId="569"/>
            <ac:spMk id="5" creationId="{773C93C1-A59D-43E8-B152-ABA958210689}"/>
          </ac:spMkLst>
        </pc:spChg>
        <pc:spChg chg="mod ord">
          <ac:chgData name="Petrosino, Iva" userId="68978579-b604-44af-84c8-5069050481c6" providerId="ADAL" clId="{89F561DB-A256-449D-97D8-3BBD4A2C8223}" dt="2023-03-07T01:30:00.727" v="997" actId="1076"/>
          <ac:spMkLst>
            <pc:docMk/>
            <pc:sldMk cId="4123692732" sldId="569"/>
            <ac:spMk id="10" creationId="{51E430F0-9C52-033B-29FD-5AA99E4CA124}"/>
          </ac:spMkLst>
        </pc:spChg>
        <pc:spChg chg="mod">
          <ac:chgData name="Petrosino, Iva" userId="68978579-b604-44af-84c8-5069050481c6" providerId="ADAL" clId="{89F561DB-A256-449D-97D8-3BBD4A2C8223}" dt="2023-03-07T01:30:04.438" v="998" actId="1076"/>
          <ac:spMkLst>
            <pc:docMk/>
            <pc:sldMk cId="4123692732" sldId="569"/>
            <ac:spMk id="12" creationId="{296A3DAF-262C-E577-2DA1-E35C7C546756}"/>
          </ac:spMkLst>
        </pc:spChg>
        <pc:spChg chg="mod ord">
          <ac:chgData name="Petrosino, Iva" userId="68978579-b604-44af-84c8-5069050481c6" providerId="ADAL" clId="{89F561DB-A256-449D-97D8-3BBD4A2C8223}" dt="2023-03-07T01:30:08.465" v="999" actId="1076"/>
          <ac:spMkLst>
            <pc:docMk/>
            <pc:sldMk cId="4123692732" sldId="569"/>
            <ac:spMk id="13" creationId="{076743AD-21E2-952F-34CC-6313AE6B99B9}"/>
          </ac:spMkLst>
        </pc:spChg>
        <pc:spChg chg="mod ord">
          <ac:chgData name="Petrosino, Iva" userId="68978579-b604-44af-84c8-5069050481c6" providerId="ADAL" clId="{89F561DB-A256-449D-97D8-3BBD4A2C8223}" dt="2023-03-07T01:30:13.664" v="1000" actId="1076"/>
          <ac:spMkLst>
            <pc:docMk/>
            <pc:sldMk cId="4123692732" sldId="569"/>
            <ac:spMk id="14" creationId="{69705687-DAA5-06D0-D9B7-2845EEB40927}"/>
          </ac:spMkLst>
        </pc:spChg>
        <pc:spChg chg="add del mod">
          <ac:chgData name="Petrosino, Iva" userId="68978579-b604-44af-84c8-5069050481c6" providerId="ADAL" clId="{89F561DB-A256-449D-97D8-3BBD4A2C8223}" dt="2023-03-07T01:42:43.478" v="1146" actId="478"/>
          <ac:spMkLst>
            <pc:docMk/>
            <pc:sldMk cId="4123692732" sldId="569"/>
            <ac:spMk id="15" creationId="{78EE2FEB-CA5D-77C7-FF41-E3D7942171FF}"/>
          </ac:spMkLst>
        </pc:spChg>
        <pc:spChg chg="mod">
          <ac:chgData name="Petrosino, Iva" userId="68978579-b604-44af-84c8-5069050481c6" providerId="ADAL" clId="{89F561DB-A256-449D-97D8-3BBD4A2C8223}" dt="2023-03-07T01:29:13.163" v="972" actId="20577"/>
          <ac:spMkLst>
            <pc:docMk/>
            <pc:sldMk cId="4123692732" sldId="569"/>
            <ac:spMk id="16" creationId="{3D184568-D315-4074-BE79-B4CD8FA9E225}"/>
          </ac:spMkLst>
        </pc:spChg>
        <pc:picChg chg="add del mod">
          <ac:chgData name="Petrosino, Iva" userId="68978579-b604-44af-84c8-5069050481c6" providerId="ADAL" clId="{89F561DB-A256-449D-97D8-3BBD4A2C8223}" dt="2023-03-07T01:28:22.395" v="962" actId="478"/>
          <ac:picMkLst>
            <pc:docMk/>
            <pc:sldMk cId="4123692732" sldId="569"/>
            <ac:picMk id="6" creationId="{9565E918-C7BE-EB9A-B238-2C5B73F54E32}"/>
          </ac:picMkLst>
        </pc:picChg>
        <pc:picChg chg="mod">
          <ac:chgData name="Petrosino, Iva" userId="68978579-b604-44af-84c8-5069050481c6" providerId="ADAL" clId="{89F561DB-A256-449D-97D8-3BBD4A2C8223}" dt="2023-03-07T01:29:52.121" v="996" actId="12788"/>
          <ac:picMkLst>
            <pc:docMk/>
            <pc:sldMk cId="4123692732" sldId="569"/>
            <ac:picMk id="7" creationId="{BC1672FC-FBB0-4A88-9B32-5FAF1D032595}"/>
          </ac:picMkLst>
        </pc:picChg>
        <pc:picChg chg="mod">
          <ac:chgData name="Petrosino, Iva" userId="68978579-b604-44af-84c8-5069050481c6" providerId="ADAL" clId="{89F561DB-A256-449D-97D8-3BBD4A2C8223}" dt="2023-03-07T01:29:52.121" v="996" actId="12788"/>
          <ac:picMkLst>
            <pc:docMk/>
            <pc:sldMk cId="4123692732" sldId="569"/>
            <ac:picMk id="8" creationId="{24E128AF-9532-F037-574F-CF688A09E43F}"/>
          </ac:picMkLst>
        </pc:picChg>
        <pc:picChg chg="mod">
          <ac:chgData name="Petrosino, Iva" userId="68978579-b604-44af-84c8-5069050481c6" providerId="ADAL" clId="{89F561DB-A256-449D-97D8-3BBD4A2C8223}" dt="2023-03-07T01:29:52.121" v="996" actId="12788"/>
          <ac:picMkLst>
            <pc:docMk/>
            <pc:sldMk cId="4123692732" sldId="569"/>
            <ac:picMk id="9" creationId="{F2CA3964-F584-4D28-B235-D42A465B8A35}"/>
          </ac:picMkLst>
        </pc:picChg>
        <pc:picChg chg="mod ord">
          <ac:chgData name="Petrosino, Iva" userId="68978579-b604-44af-84c8-5069050481c6" providerId="ADAL" clId="{89F561DB-A256-449D-97D8-3BBD4A2C8223}" dt="2023-03-07T01:29:52.121" v="996" actId="12788"/>
          <ac:picMkLst>
            <pc:docMk/>
            <pc:sldMk cId="4123692732" sldId="569"/>
            <ac:picMk id="11" creationId="{AAE86A44-063F-4CCA-806A-3A3F35D1D08C}"/>
          </ac:picMkLst>
        </pc:picChg>
      </pc:sldChg>
      <pc:sldChg chg="addSp modSp mod">
        <pc:chgData name="Petrosino, Iva" userId="68978579-b604-44af-84c8-5069050481c6" providerId="ADAL" clId="{89F561DB-A256-449D-97D8-3BBD4A2C8223}" dt="2023-03-07T02:07:02.574" v="1348" actId="14100"/>
        <pc:sldMkLst>
          <pc:docMk/>
          <pc:sldMk cId="3642658270" sldId="570"/>
        </pc:sldMkLst>
        <pc:spChg chg="add mod">
          <ac:chgData name="Petrosino, Iva" userId="68978579-b604-44af-84c8-5069050481c6" providerId="ADAL" clId="{89F561DB-A256-449D-97D8-3BBD4A2C8223}" dt="2023-03-07T01:00:02.955" v="349"/>
          <ac:spMkLst>
            <pc:docMk/>
            <pc:sldMk cId="3642658270" sldId="570"/>
            <ac:spMk id="2" creationId="{DBEA2152-212D-C44E-6303-5BF9A4095D4C}"/>
          </ac:spMkLst>
        </pc:spChg>
        <pc:spChg chg="mod">
          <ac:chgData name="Petrosino, Iva" userId="68978579-b604-44af-84c8-5069050481c6" providerId="ADAL" clId="{89F561DB-A256-449D-97D8-3BBD4A2C8223}" dt="2023-03-07T02:07:02.574" v="1348" actId="14100"/>
          <ac:spMkLst>
            <pc:docMk/>
            <pc:sldMk cId="3642658270" sldId="570"/>
            <ac:spMk id="10" creationId="{4975CF4F-A1B9-4DF1-B1E8-757EBB0275FF}"/>
          </ac:spMkLst>
        </pc:spChg>
      </pc:sldChg>
      <pc:sldChg chg="addSp modSp mod">
        <pc:chgData name="Petrosino, Iva" userId="68978579-b604-44af-84c8-5069050481c6" providerId="ADAL" clId="{89F561DB-A256-449D-97D8-3BBD4A2C8223}" dt="2023-03-07T02:04:05.006" v="1298" actId="1076"/>
        <pc:sldMkLst>
          <pc:docMk/>
          <pc:sldMk cId="3813644711" sldId="571"/>
        </pc:sldMkLst>
        <pc:spChg chg="add mod">
          <ac:chgData name="Petrosino, Iva" userId="68978579-b604-44af-84c8-5069050481c6" providerId="ADAL" clId="{89F561DB-A256-449D-97D8-3BBD4A2C8223}" dt="2023-03-07T00:59:57.610" v="348" actId="1076"/>
          <ac:spMkLst>
            <pc:docMk/>
            <pc:sldMk cId="3813644711" sldId="571"/>
            <ac:spMk id="2" creationId="{E8C4D146-64B2-E83C-9118-89BE1EC63FFB}"/>
          </ac:spMkLst>
        </pc:spChg>
        <pc:spChg chg="mod">
          <ac:chgData name="Petrosino, Iva" userId="68978579-b604-44af-84c8-5069050481c6" providerId="ADAL" clId="{89F561DB-A256-449D-97D8-3BBD4A2C8223}" dt="2023-03-07T02:03:17.145" v="1295" actId="14100"/>
          <ac:spMkLst>
            <pc:docMk/>
            <pc:sldMk cId="3813644711" sldId="571"/>
            <ac:spMk id="9" creationId="{5D398F93-BFAD-4C63-8705-C33CED825977}"/>
          </ac:spMkLst>
        </pc:spChg>
        <pc:spChg chg="mod">
          <ac:chgData name="Petrosino, Iva" userId="68978579-b604-44af-84c8-5069050481c6" providerId="ADAL" clId="{89F561DB-A256-449D-97D8-3BBD4A2C8223}" dt="2023-03-07T02:04:02.079" v="1297" actId="14100"/>
          <ac:spMkLst>
            <pc:docMk/>
            <pc:sldMk cId="3813644711" sldId="571"/>
            <ac:spMk id="10" creationId="{4975CF4F-A1B9-4DF1-B1E8-757EBB0275FF}"/>
          </ac:spMkLst>
        </pc:spChg>
        <pc:picChg chg="mod">
          <ac:chgData name="Petrosino, Iva" userId="68978579-b604-44af-84c8-5069050481c6" providerId="ADAL" clId="{89F561DB-A256-449D-97D8-3BBD4A2C8223}" dt="2023-03-07T02:04:05.006" v="1298" actId="1076"/>
          <ac:picMkLst>
            <pc:docMk/>
            <pc:sldMk cId="3813644711" sldId="571"/>
            <ac:picMk id="4" creationId="{71A75986-71CF-478B-A4D6-D9663E8D8D6E}"/>
          </ac:picMkLst>
        </pc:picChg>
      </pc:sldChg>
      <pc:sldChg chg="modSp mod">
        <pc:chgData name="Petrosino, Iva" userId="68978579-b604-44af-84c8-5069050481c6" providerId="ADAL" clId="{89F561DB-A256-449D-97D8-3BBD4A2C8223}" dt="2023-03-06T20:13:00.877" v="107" actId="1076"/>
        <pc:sldMkLst>
          <pc:docMk/>
          <pc:sldMk cId="2785799817" sldId="572"/>
        </pc:sldMkLst>
        <pc:spChg chg="mod">
          <ac:chgData name="Petrosino, Iva" userId="68978579-b604-44af-84c8-5069050481c6" providerId="ADAL" clId="{89F561DB-A256-449D-97D8-3BBD4A2C8223}" dt="2023-03-06T20:13:00.877" v="107" actId="1076"/>
          <ac:spMkLst>
            <pc:docMk/>
            <pc:sldMk cId="2785799817" sldId="572"/>
            <ac:spMk id="2" creationId="{00000000-0000-0000-0000-000000000000}"/>
          </ac:spMkLst>
        </pc:spChg>
      </pc:sldChg>
      <pc:sldChg chg="addSp modSp mod">
        <pc:chgData name="Petrosino, Iva" userId="68978579-b604-44af-84c8-5069050481c6" providerId="ADAL" clId="{89F561DB-A256-449D-97D8-3BBD4A2C8223}" dt="2023-03-07T01:03:25.026" v="399" actId="1076"/>
        <pc:sldMkLst>
          <pc:docMk/>
          <pc:sldMk cId="2898744703" sldId="573"/>
        </pc:sldMkLst>
        <pc:spChg chg="mod">
          <ac:chgData name="Petrosino, Iva" userId="68978579-b604-44af-84c8-5069050481c6" providerId="ADAL" clId="{89F561DB-A256-449D-97D8-3BBD4A2C8223}" dt="2023-03-07T01:03:22.189" v="398" actId="1076"/>
          <ac:spMkLst>
            <pc:docMk/>
            <pc:sldMk cId="2898744703" sldId="573"/>
            <ac:spMk id="2" creationId="{00000000-0000-0000-0000-000000000000}"/>
          </ac:spMkLst>
        </pc:spChg>
        <pc:spChg chg="mod">
          <ac:chgData name="Petrosino, Iva" userId="68978579-b604-44af-84c8-5069050481c6" providerId="ADAL" clId="{89F561DB-A256-449D-97D8-3BBD4A2C8223}" dt="2023-03-07T01:03:02.904" v="390" actId="20577"/>
          <ac:spMkLst>
            <pc:docMk/>
            <pc:sldMk cId="2898744703" sldId="573"/>
            <ac:spMk id="3" creationId="{6603691C-7FD2-440D-AD40-137406D566F5}"/>
          </ac:spMkLst>
        </pc:spChg>
        <pc:spChg chg="add mod">
          <ac:chgData name="Petrosino, Iva" userId="68978579-b604-44af-84c8-5069050481c6" providerId="ADAL" clId="{89F561DB-A256-449D-97D8-3BBD4A2C8223}" dt="2023-03-07T01:03:25.026" v="399" actId="1076"/>
          <ac:spMkLst>
            <pc:docMk/>
            <pc:sldMk cId="2898744703" sldId="573"/>
            <ac:spMk id="4" creationId="{9B9C8276-2E3A-1B57-E258-AF9C97EF9B57}"/>
          </ac:spMkLst>
        </pc:spChg>
        <pc:picChg chg="mod">
          <ac:chgData name="Petrosino, Iva" userId="68978579-b604-44af-84c8-5069050481c6" providerId="ADAL" clId="{89F561DB-A256-449D-97D8-3BBD4A2C8223}" dt="2023-03-07T01:03:18.779" v="397" actId="1076"/>
          <ac:picMkLst>
            <pc:docMk/>
            <pc:sldMk cId="2898744703" sldId="573"/>
            <ac:picMk id="6" creationId="{9C894FC5-B30B-4AAC-A6B2-8B3E9C218111}"/>
          </ac:picMkLst>
        </pc:picChg>
        <pc:picChg chg="mod">
          <ac:chgData name="Petrosino, Iva" userId="68978579-b604-44af-84c8-5069050481c6" providerId="ADAL" clId="{89F561DB-A256-449D-97D8-3BBD4A2C8223}" dt="2023-03-07T01:03:13.068" v="394" actId="1076"/>
          <ac:picMkLst>
            <pc:docMk/>
            <pc:sldMk cId="2898744703" sldId="573"/>
            <ac:picMk id="7" creationId="{40E4D772-B1B0-4D1A-B901-D954852C2F96}"/>
          </ac:picMkLst>
        </pc:picChg>
      </pc:sldChg>
      <pc:sldChg chg="addSp delSp modSp mod modCm">
        <pc:chgData name="Petrosino, Iva" userId="68978579-b604-44af-84c8-5069050481c6" providerId="ADAL" clId="{89F561DB-A256-449D-97D8-3BBD4A2C8223}" dt="2023-03-07T01:08:54.761" v="708" actId="14100"/>
        <pc:sldMkLst>
          <pc:docMk/>
          <pc:sldMk cId="2978473108" sldId="574"/>
        </pc:sldMkLst>
        <pc:spChg chg="mod">
          <ac:chgData name="Petrosino, Iva" userId="68978579-b604-44af-84c8-5069050481c6" providerId="ADAL" clId="{89F561DB-A256-449D-97D8-3BBD4A2C8223}" dt="2023-03-07T01:07:27.551" v="677" actId="1076"/>
          <ac:spMkLst>
            <pc:docMk/>
            <pc:sldMk cId="2978473108" sldId="574"/>
            <ac:spMk id="2" creationId="{00000000-0000-0000-0000-000000000000}"/>
          </ac:spMkLst>
        </pc:spChg>
        <pc:spChg chg="mod">
          <ac:chgData name="Petrosino, Iva" userId="68978579-b604-44af-84c8-5069050481c6" providerId="ADAL" clId="{89F561DB-A256-449D-97D8-3BBD4A2C8223}" dt="2023-03-07T01:08:54.761" v="708" actId="14100"/>
          <ac:spMkLst>
            <pc:docMk/>
            <pc:sldMk cId="2978473108" sldId="574"/>
            <ac:spMk id="3" creationId="{EF3A6019-4692-458C-8BEB-37EEF15396E1}"/>
          </ac:spMkLst>
        </pc:spChg>
        <pc:spChg chg="add del mod">
          <ac:chgData name="Petrosino, Iva" userId="68978579-b604-44af-84c8-5069050481c6" providerId="ADAL" clId="{89F561DB-A256-449D-97D8-3BBD4A2C8223}" dt="2023-03-07T01:01:45.616" v="377" actId="478"/>
          <ac:spMkLst>
            <pc:docMk/>
            <pc:sldMk cId="2978473108" sldId="574"/>
            <ac:spMk id="4" creationId="{74764955-77A0-F5E4-86A6-B471032996E8}"/>
          </ac:spMkLst>
        </pc:spChg>
        <pc:spChg chg="add mod">
          <ac:chgData name="Petrosino, Iva" userId="68978579-b604-44af-84c8-5069050481c6" providerId="ADAL" clId="{89F561DB-A256-449D-97D8-3BBD4A2C8223}" dt="2023-03-07T01:08:22.759" v="700" actId="1076"/>
          <ac:spMkLst>
            <pc:docMk/>
            <pc:sldMk cId="2978473108" sldId="574"/>
            <ac:spMk id="10" creationId="{A6C85F1C-DC8B-61D7-3D21-788B0F330255}"/>
          </ac:spMkLst>
        </pc:spChg>
        <pc:picChg chg="del">
          <ac:chgData name="Petrosino, Iva" userId="68978579-b604-44af-84c8-5069050481c6" providerId="ADAL" clId="{89F561DB-A256-449D-97D8-3BBD4A2C8223}" dt="2023-03-07T01:01:53.752" v="382" actId="478"/>
          <ac:picMkLst>
            <pc:docMk/>
            <pc:sldMk cId="2978473108" sldId="574"/>
            <ac:picMk id="5" creationId="{6572AF19-4D6F-4B76-ADBE-0EBFCCF44557}"/>
          </ac:picMkLst>
        </pc:picChg>
        <pc:picChg chg="del">
          <ac:chgData name="Petrosino, Iva" userId="68978579-b604-44af-84c8-5069050481c6" providerId="ADAL" clId="{89F561DB-A256-449D-97D8-3BBD4A2C8223}" dt="2023-03-07T01:01:44.348" v="376" actId="478"/>
          <ac:picMkLst>
            <pc:docMk/>
            <pc:sldMk cId="2978473108" sldId="574"/>
            <ac:picMk id="7" creationId="{C71CE89E-AA2D-4E6F-B579-9358A3D01E94}"/>
          </ac:picMkLst>
        </pc:picChg>
        <pc:picChg chg="add mod">
          <ac:chgData name="Petrosino, Iva" userId="68978579-b604-44af-84c8-5069050481c6" providerId="ADAL" clId="{89F561DB-A256-449D-97D8-3BBD4A2C8223}" dt="2023-03-07T01:08:11.401" v="688" actId="1076"/>
          <ac:picMkLst>
            <pc:docMk/>
            <pc:sldMk cId="2978473108" sldId="574"/>
            <ac:picMk id="8" creationId="{0586E945-74A0-A7DD-56DA-2A424177A242}"/>
          </ac:picMkLst>
        </pc:picChg>
      </pc:sldChg>
      <pc:sldChg chg="modSp mod">
        <pc:chgData name="Petrosino, Iva" userId="68978579-b604-44af-84c8-5069050481c6" providerId="ADAL" clId="{89F561DB-A256-449D-97D8-3BBD4A2C8223}" dt="2023-03-07T01:18:24.095" v="813" actId="1076"/>
        <pc:sldMkLst>
          <pc:docMk/>
          <pc:sldMk cId="1323798167" sldId="576"/>
        </pc:sldMkLst>
        <pc:spChg chg="mod">
          <ac:chgData name="Petrosino, Iva" userId="68978579-b604-44af-84c8-5069050481c6" providerId="ADAL" clId="{89F561DB-A256-449D-97D8-3BBD4A2C8223}" dt="2023-03-07T01:18:24.095" v="813" actId="1076"/>
          <ac:spMkLst>
            <pc:docMk/>
            <pc:sldMk cId="1323798167" sldId="576"/>
            <ac:spMk id="2" creationId="{00000000-0000-0000-0000-000000000000}"/>
          </ac:spMkLst>
        </pc:spChg>
      </pc:sldChg>
      <pc:sldChg chg="addSp delSp modSp mod">
        <pc:chgData name="Petrosino, Iva" userId="68978579-b604-44af-84c8-5069050481c6" providerId="ADAL" clId="{89F561DB-A256-449D-97D8-3BBD4A2C8223}" dt="2023-03-06T20:46:41.401" v="295" actId="27636"/>
        <pc:sldMkLst>
          <pc:docMk/>
          <pc:sldMk cId="1045862242" sldId="577"/>
        </pc:sldMkLst>
        <pc:spChg chg="mod">
          <ac:chgData name="Petrosino, Iva" userId="68978579-b604-44af-84c8-5069050481c6" providerId="ADAL" clId="{89F561DB-A256-449D-97D8-3BBD4A2C8223}" dt="2023-03-06T20:46:41.401" v="295" actId="27636"/>
          <ac:spMkLst>
            <pc:docMk/>
            <pc:sldMk cId="1045862242" sldId="577"/>
            <ac:spMk id="4099" creationId="{00000000-0000-0000-0000-000000000000}"/>
          </ac:spMkLst>
        </pc:spChg>
        <pc:picChg chg="add mod">
          <ac:chgData name="Petrosino, Iva" userId="68978579-b604-44af-84c8-5069050481c6" providerId="ADAL" clId="{89F561DB-A256-449D-97D8-3BBD4A2C8223}" dt="2023-03-06T20:46:36.950" v="290" actId="1076"/>
          <ac:picMkLst>
            <pc:docMk/>
            <pc:sldMk cId="1045862242" sldId="577"/>
            <ac:picMk id="3" creationId="{C27301A8-EA00-2C8C-814C-E6DB5CB62566}"/>
          </ac:picMkLst>
        </pc:picChg>
        <pc:picChg chg="del">
          <ac:chgData name="Petrosino, Iva" userId="68978579-b604-44af-84c8-5069050481c6" providerId="ADAL" clId="{89F561DB-A256-449D-97D8-3BBD4A2C8223}" dt="2023-03-06T20:42:50.804" v="201" actId="478"/>
          <ac:picMkLst>
            <pc:docMk/>
            <pc:sldMk cId="1045862242" sldId="577"/>
            <ac:picMk id="7" creationId="{3EAD8C4E-9ADA-4D4C-B114-EDFE153438D9}"/>
          </ac:picMkLst>
        </pc:picChg>
        <pc:picChg chg="del mod">
          <ac:chgData name="Petrosino, Iva" userId="68978579-b604-44af-84c8-5069050481c6" providerId="ADAL" clId="{89F561DB-A256-449D-97D8-3BBD4A2C8223}" dt="2023-03-06T20:42:13.290" v="198" actId="478"/>
          <ac:picMkLst>
            <pc:docMk/>
            <pc:sldMk cId="1045862242" sldId="577"/>
            <ac:picMk id="1026" creationId="{68805C1E-E785-4215-B627-DF0C38302391}"/>
          </ac:picMkLst>
        </pc:picChg>
      </pc:sldChg>
      <pc:sldChg chg="modSp mod">
        <pc:chgData name="Petrosino, Iva" userId="68978579-b604-44af-84c8-5069050481c6" providerId="ADAL" clId="{89F561DB-A256-449D-97D8-3BBD4A2C8223}" dt="2023-03-07T01:17:25.825" v="812" actId="1076"/>
        <pc:sldMkLst>
          <pc:docMk/>
          <pc:sldMk cId="1203330384" sldId="578"/>
        </pc:sldMkLst>
        <pc:spChg chg="mod">
          <ac:chgData name="Petrosino, Iva" userId="68978579-b604-44af-84c8-5069050481c6" providerId="ADAL" clId="{89F561DB-A256-449D-97D8-3BBD4A2C8223}" dt="2023-03-07T01:17:25.825" v="812" actId="1076"/>
          <ac:spMkLst>
            <pc:docMk/>
            <pc:sldMk cId="1203330384" sldId="578"/>
            <ac:spMk id="4" creationId="{A56A73B0-1CE2-AFB6-631B-B9DB86D422D1}"/>
          </ac:spMkLst>
        </pc:spChg>
        <pc:spChg chg="mod">
          <ac:chgData name="Petrosino, Iva" userId="68978579-b604-44af-84c8-5069050481c6" providerId="ADAL" clId="{89F561DB-A256-449D-97D8-3BBD4A2C8223}" dt="2023-03-07T01:17:22.683" v="805" actId="122"/>
          <ac:spMkLst>
            <pc:docMk/>
            <pc:sldMk cId="1203330384" sldId="578"/>
            <ac:spMk id="9" creationId="{5D398F93-BFAD-4C63-8705-C33CED825977}"/>
          </ac:spMkLst>
        </pc:spChg>
        <pc:picChg chg="mod">
          <ac:chgData name="Petrosino, Iva" userId="68978579-b604-44af-84c8-5069050481c6" providerId="ADAL" clId="{89F561DB-A256-449D-97D8-3BBD4A2C8223}" dt="2023-03-07T01:17:25.126" v="811" actId="1076"/>
          <ac:picMkLst>
            <pc:docMk/>
            <pc:sldMk cId="1203330384" sldId="578"/>
            <ac:picMk id="3" creationId="{A05CA20E-3056-49BC-5063-863BB29814D7}"/>
          </ac:picMkLst>
        </pc:picChg>
      </pc:sldChg>
      <pc:sldChg chg="modSp mod ord">
        <pc:chgData name="Petrosino, Iva" userId="68978579-b604-44af-84c8-5069050481c6" providerId="ADAL" clId="{89F561DB-A256-449D-97D8-3BBD4A2C8223}" dt="2023-03-06T20:16:38.854" v="117"/>
        <pc:sldMkLst>
          <pc:docMk/>
          <pc:sldMk cId="2989941242" sldId="584"/>
        </pc:sldMkLst>
        <pc:spChg chg="mod">
          <ac:chgData name="Petrosino, Iva" userId="68978579-b604-44af-84c8-5069050481c6" providerId="ADAL" clId="{89F561DB-A256-449D-97D8-3BBD4A2C8223}" dt="2023-03-06T20:16:38.854" v="117"/>
          <ac:spMkLst>
            <pc:docMk/>
            <pc:sldMk cId="2989941242" sldId="584"/>
            <ac:spMk id="3" creationId="{00000000-0000-0000-0000-000000000000}"/>
          </ac:spMkLst>
        </pc:spChg>
      </pc:sldChg>
      <pc:sldChg chg="ord">
        <pc:chgData name="Petrosino, Iva" userId="68978579-b604-44af-84c8-5069050481c6" providerId="ADAL" clId="{89F561DB-A256-449D-97D8-3BBD4A2C8223}" dt="2023-03-06T20:16:54.119" v="123"/>
        <pc:sldMkLst>
          <pc:docMk/>
          <pc:sldMk cId="544503864" sldId="585"/>
        </pc:sldMkLst>
      </pc:sldChg>
      <pc:sldChg chg="ord">
        <pc:chgData name="Petrosino, Iva" userId="68978579-b604-44af-84c8-5069050481c6" providerId="ADAL" clId="{89F561DB-A256-449D-97D8-3BBD4A2C8223}" dt="2023-03-06T20:16:21.399" v="113"/>
        <pc:sldMkLst>
          <pc:docMk/>
          <pc:sldMk cId="211191009" sldId="586"/>
        </pc:sldMkLst>
      </pc:sldChg>
      <pc:sldChg chg="addSp delSp modSp add del mod">
        <pc:chgData name="Petrosino, Iva" userId="68978579-b604-44af-84c8-5069050481c6" providerId="ADAL" clId="{89F561DB-A256-449D-97D8-3BBD4A2C8223}" dt="2023-03-07T02:14:36.315" v="1400" actId="47"/>
        <pc:sldMkLst>
          <pc:docMk/>
          <pc:sldMk cId="2733902527" sldId="587"/>
        </pc:sldMkLst>
        <pc:spChg chg="add del mod">
          <ac:chgData name="Petrosino, Iva" userId="68978579-b604-44af-84c8-5069050481c6" providerId="ADAL" clId="{89F561DB-A256-449D-97D8-3BBD4A2C8223}" dt="2023-03-07T02:12:09.017" v="1378" actId="478"/>
          <ac:spMkLst>
            <pc:docMk/>
            <pc:sldMk cId="2733902527" sldId="587"/>
            <ac:spMk id="3" creationId="{AC213F0D-EA2F-9B03-95FA-F118AFE451A1}"/>
          </ac:spMkLst>
        </pc:spChg>
        <pc:spChg chg="add mod">
          <ac:chgData name="Petrosino, Iva" userId="68978579-b604-44af-84c8-5069050481c6" providerId="ADAL" clId="{89F561DB-A256-449D-97D8-3BBD4A2C8223}" dt="2023-03-07T02:13:24.243" v="1384" actId="1076"/>
          <ac:spMkLst>
            <pc:docMk/>
            <pc:sldMk cId="2733902527" sldId="587"/>
            <ac:spMk id="6" creationId="{95A92DA2-A021-7205-AA81-081AF93F1B1F}"/>
          </ac:spMkLst>
        </pc:spChg>
        <pc:graphicFrameChg chg="del">
          <ac:chgData name="Petrosino, Iva" userId="68978579-b604-44af-84c8-5069050481c6" providerId="ADAL" clId="{89F561DB-A256-449D-97D8-3BBD4A2C8223}" dt="2023-03-07T02:12:07.795" v="1377" actId="478"/>
          <ac:graphicFrameMkLst>
            <pc:docMk/>
            <pc:sldMk cId="2733902527" sldId="587"/>
            <ac:graphicFrameMk id="4" creationId="{683889D8-C9FE-422C-AE06-F719E7766BB5}"/>
          </ac:graphicFrameMkLst>
        </pc:graphicFrameChg>
      </pc:sldChg>
    </pc:docChg>
  </pc:docChgLst>
  <pc:docChgLst>
    <pc:chgData name="Lamb, Anna" userId="S::amlamb@gateschili.org::c1fcc003-dcb1-404f-a2bb-b6929ae64666" providerId="AD" clId="Web-{940D5E52-52B0-1703-81F6-AC6C71799D3F}"/>
    <pc:docChg chg="modSld">
      <pc:chgData name="Lamb, Anna" userId="S::amlamb@gateschili.org::c1fcc003-dcb1-404f-a2bb-b6929ae64666" providerId="AD" clId="Web-{940D5E52-52B0-1703-81F6-AC6C71799D3F}" dt="2023-03-01T18:38:53.563" v="6" actId="20577"/>
      <pc:docMkLst>
        <pc:docMk/>
      </pc:docMkLst>
      <pc:sldChg chg="modSp addCm">
        <pc:chgData name="Lamb, Anna" userId="S::amlamb@gateschili.org::c1fcc003-dcb1-404f-a2bb-b6929ae64666" providerId="AD" clId="Web-{940D5E52-52B0-1703-81F6-AC6C71799D3F}" dt="2023-03-01T18:38:53.563" v="6" actId="20577"/>
        <pc:sldMkLst>
          <pc:docMk/>
          <pc:sldMk cId="2566737581" sldId="525"/>
        </pc:sldMkLst>
        <pc:spChg chg="mod">
          <ac:chgData name="Lamb, Anna" userId="S::amlamb@gateschili.org::c1fcc003-dcb1-404f-a2bb-b6929ae64666" providerId="AD" clId="Web-{940D5E52-52B0-1703-81F6-AC6C71799D3F}" dt="2023-03-01T18:38:53.563" v="6" actId="20577"/>
          <ac:spMkLst>
            <pc:docMk/>
            <pc:sldMk cId="2566737581" sldId="525"/>
            <ac:spMk id="6" creationId="{6CB2607E-3D33-4B4C-AEE2-246D11D0AE60}"/>
          </ac:spMkLst>
        </pc:spChg>
      </pc:sldChg>
    </pc:docChg>
  </pc:docChgLst>
  <pc:docChgLst>
    <pc:chgData name="Sanford, Sally" userId="S::sjsanford@gateschili.org::43f05d94-43c8-44d5-ae1b-87f5ba93de40" providerId="AD" clId="Web-{B3DE379C-78FA-3B8F-DE09-5A5E8C80F6B8}"/>
    <pc:docChg chg="addSld delSld modSld sldOrd">
      <pc:chgData name="Sanford, Sally" userId="S::sjsanford@gateschili.org::43f05d94-43c8-44d5-ae1b-87f5ba93de40" providerId="AD" clId="Web-{B3DE379C-78FA-3B8F-DE09-5A5E8C80F6B8}" dt="2021-03-14T17:47:03.634" v="342" actId="1076"/>
      <pc:docMkLst>
        <pc:docMk/>
      </pc:docMkLst>
      <pc:sldChg chg="delSp add del">
        <pc:chgData name="Sanford, Sally" userId="S::sjsanford@gateschili.org::43f05d94-43c8-44d5-ae1b-87f5ba93de40" providerId="AD" clId="Web-{B3DE379C-78FA-3B8F-DE09-5A5E8C80F6B8}" dt="2021-03-14T17:36:38.725" v="290"/>
        <pc:sldMkLst>
          <pc:docMk/>
          <pc:sldMk cId="2277157237" sldId="258"/>
        </pc:sldMkLst>
        <pc:picChg chg="del">
          <ac:chgData name="Sanford, Sally" userId="S::sjsanford@gateschili.org::43f05d94-43c8-44d5-ae1b-87f5ba93de40" providerId="AD" clId="Web-{B3DE379C-78FA-3B8F-DE09-5A5E8C80F6B8}" dt="2021-03-14T17:31:10.092" v="260"/>
          <ac:picMkLst>
            <pc:docMk/>
            <pc:sldMk cId="2277157237" sldId="258"/>
            <ac:picMk id="3" creationId="{99C2CC9F-1B2F-4223-88E7-8885A3F1A306}"/>
          </ac:picMkLst>
        </pc:picChg>
      </pc:sldChg>
      <pc:sldChg chg="modSp">
        <pc:chgData name="Sanford, Sally" userId="S::sjsanford@gateschili.org::43f05d94-43c8-44d5-ae1b-87f5ba93de40" providerId="AD" clId="Web-{B3DE379C-78FA-3B8F-DE09-5A5E8C80F6B8}" dt="2021-03-14T17:38:25.231" v="301" actId="14100"/>
        <pc:sldMkLst>
          <pc:docMk/>
          <pc:sldMk cId="2563375814" sldId="520"/>
        </pc:sldMkLst>
        <pc:spChg chg="mod">
          <ac:chgData name="Sanford, Sally" userId="S::sjsanford@gateschili.org::43f05d94-43c8-44d5-ae1b-87f5ba93de40" providerId="AD" clId="Web-{B3DE379C-78FA-3B8F-DE09-5A5E8C80F6B8}" dt="2021-03-14T17:38:25.231" v="301" actId="14100"/>
          <ac:spMkLst>
            <pc:docMk/>
            <pc:sldMk cId="2563375814" sldId="520"/>
            <ac:spMk id="3" creationId="{6E0FA9E5-297F-4808-AFBC-33D05C986675}"/>
          </ac:spMkLst>
        </pc:spChg>
      </pc:sldChg>
      <pc:sldChg chg="ord">
        <pc:chgData name="Sanford, Sally" userId="S::sjsanford@gateschili.org::43f05d94-43c8-44d5-ae1b-87f5ba93de40" providerId="AD" clId="Web-{B3DE379C-78FA-3B8F-DE09-5A5E8C80F6B8}" dt="2021-03-14T17:39:32.717" v="304"/>
        <pc:sldMkLst>
          <pc:docMk/>
          <pc:sldMk cId="1888680894" sldId="523"/>
        </pc:sldMkLst>
      </pc:sldChg>
      <pc:sldChg chg="addCm">
        <pc:chgData name="Sanford, Sally" userId="S::sjsanford@gateschili.org::43f05d94-43c8-44d5-ae1b-87f5ba93de40" providerId="AD" clId="Web-{B3DE379C-78FA-3B8F-DE09-5A5E8C80F6B8}" dt="2021-03-14T16:47:25.754" v="0"/>
        <pc:sldMkLst>
          <pc:docMk/>
          <pc:sldMk cId="2715772752" sldId="532"/>
        </pc:sldMkLst>
      </pc:sldChg>
      <pc:sldChg chg="addSp modSp del">
        <pc:chgData name="Sanford, Sally" userId="S::sjsanford@gateschili.org::43f05d94-43c8-44d5-ae1b-87f5ba93de40" providerId="AD" clId="Web-{B3DE379C-78FA-3B8F-DE09-5A5E8C80F6B8}" dt="2021-03-14T17:37:20.667" v="297"/>
        <pc:sldMkLst>
          <pc:docMk/>
          <pc:sldMk cId="370178223" sldId="546"/>
        </pc:sldMkLst>
        <pc:picChg chg="add mod">
          <ac:chgData name="Sanford, Sally" userId="S::sjsanford@gateschili.org::43f05d94-43c8-44d5-ae1b-87f5ba93de40" providerId="AD" clId="Web-{B3DE379C-78FA-3B8F-DE09-5A5E8C80F6B8}" dt="2021-03-14T17:36:33.209" v="289" actId="1076"/>
          <ac:picMkLst>
            <pc:docMk/>
            <pc:sldMk cId="370178223" sldId="546"/>
            <ac:picMk id="2" creationId="{D46360B0-0AC3-437F-BAE3-1FA8376990EE}"/>
          </ac:picMkLst>
        </pc:picChg>
        <pc:picChg chg="mod modCrop">
          <ac:chgData name="Sanford, Sally" userId="S::sjsanford@gateschili.org::43f05d94-43c8-44d5-ae1b-87f5ba93de40" providerId="AD" clId="Web-{B3DE379C-78FA-3B8F-DE09-5A5E8C80F6B8}" dt="2021-03-14T17:36:28.913" v="288" actId="1076"/>
          <ac:picMkLst>
            <pc:docMk/>
            <pc:sldMk cId="370178223" sldId="546"/>
            <ac:picMk id="4" creationId="{72AA3C46-F8A8-4396-8BD1-CAB9FCFAAA2A}"/>
          </ac:picMkLst>
        </pc:picChg>
      </pc:sldChg>
      <pc:sldChg chg="modSp">
        <pc:chgData name="Sanford, Sally" userId="S::sjsanford@gateschili.org::43f05d94-43c8-44d5-ae1b-87f5ba93de40" providerId="AD" clId="Web-{B3DE379C-78FA-3B8F-DE09-5A5E8C80F6B8}" dt="2021-03-14T16:55:51.219" v="253" actId="20577"/>
        <pc:sldMkLst>
          <pc:docMk/>
          <pc:sldMk cId="3194059772" sldId="551"/>
        </pc:sldMkLst>
        <pc:spChg chg="mod">
          <ac:chgData name="Sanford, Sally" userId="S::sjsanford@gateschili.org::43f05d94-43c8-44d5-ae1b-87f5ba93de40" providerId="AD" clId="Web-{B3DE379C-78FA-3B8F-DE09-5A5E8C80F6B8}" dt="2021-03-14T16:55:51.219" v="253" actId="20577"/>
          <ac:spMkLst>
            <pc:docMk/>
            <pc:sldMk cId="3194059772" sldId="551"/>
            <ac:spMk id="4" creationId="{E5CA664A-8960-4F7C-B37C-27CED1755EE9}"/>
          </ac:spMkLst>
        </pc:spChg>
      </pc:sldChg>
      <pc:sldChg chg="addSp delSp modSp add replId">
        <pc:chgData name="Sanford, Sally" userId="S::sjsanford@gateschili.org::43f05d94-43c8-44d5-ae1b-87f5ba93de40" providerId="AD" clId="Web-{B3DE379C-78FA-3B8F-DE09-5A5E8C80F6B8}" dt="2021-03-14T17:38:54.153" v="303"/>
        <pc:sldMkLst>
          <pc:docMk/>
          <pc:sldMk cId="3473101016" sldId="552"/>
        </pc:sldMkLst>
        <pc:spChg chg="add del mod">
          <ac:chgData name="Sanford, Sally" userId="S::sjsanford@gateschili.org::43f05d94-43c8-44d5-ae1b-87f5ba93de40" providerId="AD" clId="Web-{B3DE379C-78FA-3B8F-DE09-5A5E8C80F6B8}" dt="2021-03-14T17:31:19.233" v="261"/>
          <ac:spMkLst>
            <pc:docMk/>
            <pc:sldMk cId="3473101016" sldId="552"/>
            <ac:spMk id="5" creationId="{1A237FC2-8819-4415-B30F-77D3CEBB5D16}"/>
          </ac:spMkLst>
        </pc:spChg>
        <pc:spChg chg="add del mod">
          <ac:chgData name="Sanford, Sally" userId="S::sjsanford@gateschili.org::43f05d94-43c8-44d5-ae1b-87f5ba93de40" providerId="AD" clId="Web-{B3DE379C-78FA-3B8F-DE09-5A5E8C80F6B8}" dt="2021-03-14T17:33:44.127" v="276"/>
          <ac:spMkLst>
            <pc:docMk/>
            <pc:sldMk cId="3473101016" sldId="552"/>
            <ac:spMk id="7" creationId="{0BEA063B-744E-4740-BBC9-019AF42DD391}"/>
          </ac:spMkLst>
        </pc:spChg>
        <pc:spChg chg="add del">
          <ac:chgData name="Sanford, Sally" userId="S::sjsanford@gateschili.org::43f05d94-43c8-44d5-ae1b-87f5ba93de40" providerId="AD" clId="Web-{B3DE379C-78FA-3B8F-DE09-5A5E8C80F6B8}" dt="2021-03-14T17:33:12.064" v="270"/>
          <ac:spMkLst>
            <pc:docMk/>
            <pc:sldMk cId="3473101016" sldId="552"/>
            <ac:spMk id="8" creationId="{D7A3A2A3-145D-4220-AAA5-6007A8F8A28C}"/>
          </ac:spMkLst>
        </pc:spChg>
        <pc:spChg chg="add mod">
          <ac:chgData name="Sanford, Sally" userId="S::sjsanford@gateschili.org::43f05d94-43c8-44d5-ae1b-87f5ba93de40" providerId="AD" clId="Web-{B3DE379C-78FA-3B8F-DE09-5A5E8C80F6B8}" dt="2021-03-14T17:35:27.614" v="284"/>
          <ac:spMkLst>
            <pc:docMk/>
            <pc:sldMk cId="3473101016" sldId="552"/>
            <ac:spMk id="9" creationId="{7280176F-3322-4468-B37E-19C26859E65A}"/>
          </ac:spMkLst>
        </pc:spChg>
        <pc:picChg chg="del">
          <ac:chgData name="Sanford, Sally" userId="S::sjsanford@gateschili.org::43f05d94-43c8-44d5-ae1b-87f5ba93de40" providerId="AD" clId="Web-{B3DE379C-78FA-3B8F-DE09-5A5E8C80F6B8}" dt="2021-03-14T17:31:03.827" v="259"/>
          <ac:picMkLst>
            <pc:docMk/>
            <pc:sldMk cId="3473101016" sldId="552"/>
            <ac:picMk id="4" creationId="{37ED8DE7-DFE8-47A1-913C-64D7D4466747}"/>
          </ac:picMkLst>
        </pc:picChg>
        <pc:picChg chg="add mod ord modCrop">
          <ac:chgData name="Sanford, Sally" userId="S::sjsanford@gateschili.org::43f05d94-43c8-44d5-ae1b-87f5ba93de40" providerId="AD" clId="Web-{B3DE379C-78FA-3B8F-DE09-5A5E8C80F6B8}" dt="2021-03-14T17:38:54.153" v="303"/>
          <ac:picMkLst>
            <pc:docMk/>
            <pc:sldMk cId="3473101016" sldId="552"/>
            <ac:picMk id="6" creationId="{99DC2B39-D9E2-4522-8C34-3CAE2ADF7EF2}"/>
          </ac:picMkLst>
        </pc:picChg>
      </pc:sldChg>
      <pc:sldChg chg="addSp delSp modSp add replId">
        <pc:chgData name="Sanford, Sally" userId="S::sjsanford@gateschili.org::43f05d94-43c8-44d5-ae1b-87f5ba93de40" providerId="AD" clId="Web-{B3DE379C-78FA-3B8F-DE09-5A5E8C80F6B8}" dt="2021-03-14T17:37:14.007" v="296" actId="1076"/>
        <pc:sldMkLst>
          <pc:docMk/>
          <pc:sldMk cId="907092846" sldId="553"/>
        </pc:sldMkLst>
        <pc:spChg chg="add del mod">
          <ac:chgData name="Sanford, Sally" userId="S::sjsanford@gateschili.org::43f05d94-43c8-44d5-ae1b-87f5ba93de40" providerId="AD" clId="Web-{B3DE379C-78FA-3B8F-DE09-5A5E8C80F6B8}" dt="2021-03-14T17:37:00.585" v="294"/>
          <ac:spMkLst>
            <pc:docMk/>
            <pc:sldMk cId="907092846" sldId="553"/>
            <ac:spMk id="4" creationId="{EEAA7165-6540-44E2-B3D8-AB50888E22A1}"/>
          </ac:spMkLst>
        </pc:spChg>
        <pc:picChg chg="add">
          <ac:chgData name="Sanford, Sally" userId="S::sjsanford@gateschili.org::43f05d94-43c8-44d5-ae1b-87f5ba93de40" providerId="AD" clId="Web-{B3DE379C-78FA-3B8F-DE09-5A5E8C80F6B8}" dt="2021-03-14T17:36:55.054" v="293"/>
          <ac:picMkLst>
            <pc:docMk/>
            <pc:sldMk cId="907092846" sldId="553"/>
            <ac:picMk id="5" creationId="{84C3DBD1-CCFE-41CA-A590-237E04738CEF}"/>
          </ac:picMkLst>
        </pc:picChg>
        <pc:picChg chg="del">
          <ac:chgData name="Sanford, Sally" userId="S::sjsanford@gateschili.org::43f05d94-43c8-44d5-ae1b-87f5ba93de40" providerId="AD" clId="Web-{B3DE379C-78FA-3B8F-DE09-5A5E8C80F6B8}" dt="2021-03-14T17:36:47.663" v="292"/>
          <ac:picMkLst>
            <pc:docMk/>
            <pc:sldMk cId="907092846" sldId="553"/>
            <ac:picMk id="6" creationId="{99DC2B39-D9E2-4522-8C34-3CAE2ADF7EF2}"/>
          </ac:picMkLst>
        </pc:picChg>
        <pc:picChg chg="add mod">
          <ac:chgData name="Sanford, Sally" userId="S::sjsanford@gateschili.org::43f05d94-43c8-44d5-ae1b-87f5ba93de40" providerId="AD" clId="Web-{B3DE379C-78FA-3B8F-DE09-5A5E8C80F6B8}" dt="2021-03-14T17:37:14.007" v="296" actId="1076"/>
          <ac:picMkLst>
            <pc:docMk/>
            <pc:sldMk cId="907092846" sldId="553"/>
            <ac:picMk id="8" creationId="{DDAD0DA0-0330-4178-B11F-5E1728B580CA}"/>
          </ac:picMkLst>
        </pc:picChg>
      </pc:sldChg>
      <pc:sldChg chg="addSp delSp modSp add ord replId">
        <pc:chgData name="Sanford, Sally" userId="S::sjsanford@gateschili.org::43f05d94-43c8-44d5-ae1b-87f5ba93de40" providerId="AD" clId="Web-{B3DE379C-78FA-3B8F-DE09-5A5E8C80F6B8}" dt="2021-03-14T17:47:03.634" v="342" actId="1076"/>
        <pc:sldMkLst>
          <pc:docMk/>
          <pc:sldMk cId="1275783038" sldId="554"/>
        </pc:sldMkLst>
        <pc:spChg chg="mod">
          <ac:chgData name="Sanford, Sally" userId="S::sjsanford@gateschili.org::43f05d94-43c8-44d5-ae1b-87f5ba93de40" providerId="AD" clId="Web-{B3DE379C-78FA-3B8F-DE09-5A5E8C80F6B8}" dt="2021-03-14T17:44:21.411" v="325" actId="20577"/>
          <ac:spMkLst>
            <pc:docMk/>
            <pc:sldMk cId="1275783038" sldId="554"/>
            <ac:spMk id="3" creationId="{C3791E33-051D-4FA0-B91D-E97309301B31}"/>
          </ac:spMkLst>
        </pc:spChg>
        <pc:spChg chg="add del mod">
          <ac:chgData name="Sanford, Sally" userId="S::sjsanford@gateschili.org::43f05d94-43c8-44d5-ae1b-87f5ba93de40" providerId="AD" clId="Web-{B3DE379C-78FA-3B8F-DE09-5A5E8C80F6B8}" dt="2021-03-14T17:43:41.254" v="307"/>
          <ac:spMkLst>
            <pc:docMk/>
            <pc:sldMk cId="1275783038" sldId="554"/>
            <ac:spMk id="4" creationId="{3863B78B-D3F5-42CC-A1F1-699BBDAF199E}"/>
          </ac:spMkLst>
        </pc:spChg>
        <pc:spChg chg="add mod">
          <ac:chgData name="Sanford, Sally" userId="S::sjsanford@gateschili.org::43f05d94-43c8-44d5-ae1b-87f5ba93de40" providerId="AD" clId="Web-{B3DE379C-78FA-3B8F-DE09-5A5E8C80F6B8}" dt="2021-03-14T17:47:03.634" v="342" actId="1076"/>
          <ac:spMkLst>
            <pc:docMk/>
            <pc:sldMk cId="1275783038" sldId="554"/>
            <ac:spMk id="8" creationId="{0F67767D-D705-4021-90C8-0410F29C3D68}"/>
          </ac:spMkLst>
        </pc:spChg>
        <pc:picChg chg="del">
          <ac:chgData name="Sanford, Sally" userId="S::sjsanford@gateschili.org::43f05d94-43c8-44d5-ae1b-87f5ba93de40" providerId="AD" clId="Web-{B3DE379C-78FA-3B8F-DE09-5A5E8C80F6B8}" dt="2021-03-14T17:43:18.800" v="306"/>
          <ac:picMkLst>
            <pc:docMk/>
            <pc:sldMk cId="1275783038" sldId="554"/>
            <ac:picMk id="5" creationId="{381CF34C-D09E-4E94-9A7C-DD3ADFDBC96B}"/>
          </ac:picMkLst>
        </pc:picChg>
        <pc:picChg chg="add mod ord modCrop">
          <ac:chgData name="Sanford, Sally" userId="S::sjsanford@gateschili.org::43f05d94-43c8-44d5-ae1b-87f5ba93de40" providerId="AD" clId="Web-{B3DE379C-78FA-3B8F-DE09-5A5E8C80F6B8}" dt="2021-03-14T17:43:59.395" v="311"/>
          <ac:picMkLst>
            <pc:docMk/>
            <pc:sldMk cId="1275783038" sldId="554"/>
            <ac:picMk id="6" creationId="{1C533B9A-0025-473F-8CFF-1D391493F0C8}"/>
          </ac:picMkLst>
        </pc:picChg>
      </pc:sldChg>
      <pc:sldChg chg="addSp delSp modSp add replId">
        <pc:chgData name="Sanford, Sally" userId="S::sjsanford@gateschili.org::43f05d94-43c8-44d5-ae1b-87f5ba93de40" providerId="AD" clId="Web-{B3DE379C-78FA-3B8F-DE09-5A5E8C80F6B8}" dt="2021-03-14T17:46:25.773" v="340"/>
        <pc:sldMkLst>
          <pc:docMk/>
          <pc:sldMk cId="1434839098" sldId="555"/>
        </pc:sldMkLst>
        <pc:spChg chg="add del mod">
          <ac:chgData name="Sanford, Sally" userId="S::sjsanford@gateschili.org::43f05d94-43c8-44d5-ae1b-87f5ba93de40" providerId="AD" clId="Web-{B3DE379C-78FA-3B8F-DE09-5A5E8C80F6B8}" dt="2021-03-14T17:45:27.741" v="330"/>
          <ac:spMkLst>
            <pc:docMk/>
            <pc:sldMk cId="1434839098" sldId="555"/>
            <ac:spMk id="4" creationId="{687042AF-FCE7-4E5E-8413-6AC40AB3B8D8}"/>
          </ac:spMkLst>
        </pc:spChg>
        <pc:spChg chg="add mod">
          <ac:chgData name="Sanford, Sally" userId="S::sjsanford@gateschili.org::43f05d94-43c8-44d5-ae1b-87f5ba93de40" providerId="AD" clId="Web-{B3DE379C-78FA-3B8F-DE09-5A5E8C80F6B8}" dt="2021-03-14T17:46:25.773" v="340"/>
          <ac:spMkLst>
            <pc:docMk/>
            <pc:sldMk cId="1434839098" sldId="555"/>
            <ac:spMk id="7" creationId="{EE44B326-8BB6-486E-983F-D959FFFC3911}"/>
          </ac:spMkLst>
        </pc:spChg>
        <pc:picChg chg="add mod ord modCrop">
          <ac:chgData name="Sanford, Sally" userId="S::sjsanford@gateschili.org::43f05d94-43c8-44d5-ae1b-87f5ba93de40" providerId="AD" clId="Web-{B3DE379C-78FA-3B8F-DE09-5A5E8C80F6B8}" dt="2021-03-14T17:45:49.523" v="334" actId="14100"/>
          <ac:picMkLst>
            <pc:docMk/>
            <pc:sldMk cId="1434839098" sldId="555"/>
            <ac:picMk id="5" creationId="{3D69D3B4-1BEE-44AE-82D0-92E23DA84383}"/>
          </ac:picMkLst>
        </pc:picChg>
        <pc:picChg chg="del">
          <ac:chgData name="Sanford, Sally" userId="S::sjsanford@gateschili.org::43f05d94-43c8-44d5-ae1b-87f5ba93de40" providerId="AD" clId="Web-{B3DE379C-78FA-3B8F-DE09-5A5E8C80F6B8}" dt="2021-03-14T17:45:07.772" v="329"/>
          <ac:picMkLst>
            <pc:docMk/>
            <pc:sldMk cId="1434839098" sldId="555"/>
            <ac:picMk id="6" creationId="{1C533B9A-0025-473F-8CFF-1D391493F0C8}"/>
          </ac:picMkLst>
        </pc:picChg>
      </pc:sldChg>
    </pc:docChg>
  </pc:docChgLst>
  <pc:docChgLst>
    <pc:chgData name="Iwamoto, Yugo" userId="S::yxiwamoto@gateschili.org::ff6ef203-aef8-4756-8de5-84d98a769e36" providerId="AD" clId="Web-{0FCDEDF4-5FDB-C23C-8301-D3786ECD6E60}"/>
    <pc:docChg chg="modSld">
      <pc:chgData name="Iwamoto, Yugo" userId="S::yxiwamoto@gateschili.org::ff6ef203-aef8-4756-8de5-84d98a769e36" providerId="AD" clId="Web-{0FCDEDF4-5FDB-C23C-8301-D3786ECD6E60}" dt="2021-03-16T14:53:14.281" v="40"/>
      <pc:docMkLst>
        <pc:docMk/>
      </pc:docMkLst>
      <pc:sldChg chg="modSp">
        <pc:chgData name="Iwamoto, Yugo" userId="S::yxiwamoto@gateschili.org::ff6ef203-aef8-4756-8de5-84d98a769e36" providerId="AD" clId="Web-{0FCDEDF4-5FDB-C23C-8301-D3786ECD6E60}" dt="2021-03-16T14:50:53.934" v="30"/>
        <pc:sldMkLst>
          <pc:docMk/>
          <pc:sldMk cId="1432300410" sldId="261"/>
        </pc:sldMkLst>
        <pc:picChg chg="mod modCrop">
          <ac:chgData name="Iwamoto, Yugo" userId="S::yxiwamoto@gateschili.org::ff6ef203-aef8-4756-8de5-84d98a769e36" providerId="AD" clId="Web-{0FCDEDF4-5FDB-C23C-8301-D3786ECD6E60}" dt="2021-03-16T14:50:53.934" v="30"/>
          <ac:picMkLst>
            <pc:docMk/>
            <pc:sldMk cId="1432300410" sldId="261"/>
            <ac:picMk id="5" creationId="{33329A0B-E4E6-4995-9F09-E040884FE478}"/>
          </ac:picMkLst>
        </pc:picChg>
      </pc:sldChg>
      <pc:sldChg chg="modSp">
        <pc:chgData name="Iwamoto, Yugo" userId="S::yxiwamoto@gateschili.org::ff6ef203-aef8-4756-8de5-84d98a769e36" providerId="AD" clId="Web-{0FCDEDF4-5FDB-C23C-8301-D3786ECD6E60}" dt="2021-03-16T14:53:14.281" v="40"/>
        <pc:sldMkLst>
          <pc:docMk/>
          <pc:sldMk cId="447815018" sldId="549"/>
        </pc:sldMkLst>
        <pc:picChg chg="mod modCrop">
          <ac:chgData name="Iwamoto, Yugo" userId="S::yxiwamoto@gateschili.org::ff6ef203-aef8-4756-8de5-84d98a769e36" providerId="AD" clId="Web-{0FCDEDF4-5FDB-C23C-8301-D3786ECD6E60}" dt="2021-03-16T14:53:14.281" v="40"/>
          <ac:picMkLst>
            <pc:docMk/>
            <pc:sldMk cId="447815018" sldId="549"/>
            <ac:picMk id="6" creationId="{9CD7D67F-317A-432E-8C0A-1387DE74A8A3}"/>
          </ac:picMkLst>
        </pc:picChg>
      </pc:sldChg>
    </pc:docChg>
  </pc:docChgLst>
  <pc:docChgLst>
    <pc:chgData name="Ball, Mitchell" userId="eec85cbd-8a3b-4713-a927-0ef9674b5c24" providerId="ADAL" clId="{E95F1D58-8181-4805-902F-37686F479793}"/>
    <pc:docChg chg="undo redo custSel addSld delSld modSld sldOrd">
      <pc:chgData name="Ball, Mitchell" userId="eec85cbd-8a3b-4713-a927-0ef9674b5c24" providerId="ADAL" clId="{E95F1D58-8181-4805-902F-37686F479793}" dt="2023-03-09T22:14:04.620" v="1560" actId="167"/>
      <pc:docMkLst>
        <pc:docMk/>
      </pc:docMkLst>
      <pc:sldChg chg="delCm">
        <pc:chgData name="Ball, Mitchell" userId="eec85cbd-8a3b-4713-a927-0ef9674b5c24" providerId="ADAL" clId="{E95F1D58-8181-4805-902F-37686F479793}" dt="2023-03-09T22:13:22.964" v="1529" actId="1592"/>
        <pc:sldMkLst>
          <pc:docMk/>
          <pc:sldMk cId="1318916061" sldId="260"/>
        </pc:sldMkLst>
      </pc:sldChg>
      <pc:sldChg chg="modSp mod delCm">
        <pc:chgData name="Ball, Mitchell" userId="eec85cbd-8a3b-4713-a927-0ef9674b5c24" providerId="ADAL" clId="{E95F1D58-8181-4805-902F-37686F479793}" dt="2023-03-09T22:14:04.620" v="1560" actId="167"/>
        <pc:sldMkLst>
          <pc:docMk/>
          <pc:sldMk cId="95992585" sldId="262"/>
        </pc:sldMkLst>
        <pc:picChg chg="ord">
          <ac:chgData name="Ball, Mitchell" userId="eec85cbd-8a3b-4713-a927-0ef9674b5c24" providerId="ADAL" clId="{E95F1D58-8181-4805-902F-37686F479793}" dt="2023-03-09T22:14:04.620" v="1560" actId="167"/>
          <ac:picMkLst>
            <pc:docMk/>
            <pc:sldMk cId="95992585" sldId="262"/>
            <ac:picMk id="8" creationId="{09E5C91B-4E84-4D9E-9A49-836B5014A982}"/>
          </ac:picMkLst>
        </pc:picChg>
      </pc:sldChg>
      <pc:sldChg chg="del">
        <pc:chgData name="Ball, Mitchell" userId="eec85cbd-8a3b-4713-a927-0ef9674b5c24" providerId="ADAL" clId="{E95F1D58-8181-4805-902F-37686F479793}" dt="2023-03-09T20:48:10.628" v="1254" actId="47"/>
        <pc:sldMkLst>
          <pc:docMk/>
          <pc:sldMk cId="529947310" sldId="263"/>
        </pc:sldMkLst>
      </pc:sldChg>
      <pc:sldChg chg="modSp mod addCm delCm">
        <pc:chgData name="Ball, Mitchell" userId="eec85cbd-8a3b-4713-a927-0ef9674b5c24" providerId="ADAL" clId="{E95F1D58-8181-4805-902F-37686F479793}" dt="2023-03-08T17:02:40.311" v="405" actId="1592"/>
        <pc:sldMkLst>
          <pc:docMk/>
          <pc:sldMk cId="920888955" sldId="266"/>
        </pc:sldMkLst>
        <pc:spChg chg="mod">
          <ac:chgData name="Ball, Mitchell" userId="eec85cbd-8a3b-4713-a927-0ef9674b5c24" providerId="ADAL" clId="{E95F1D58-8181-4805-902F-37686F479793}" dt="2023-03-02T14:56:37.244" v="21" actId="20577"/>
          <ac:spMkLst>
            <pc:docMk/>
            <pc:sldMk cId="920888955" sldId="266"/>
            <ac:spMk id="3" creationId="{00000000-0000-0000-0000-000000000000}"/>
          </ac:spMkLst>
        </pc:spChg>
      </pc:sldChg>
      <pc:sldChg chg="modSp mod addCm delCm">
        <pc:chgData name="Ball, Mitchell" userId="eec85cbd-8a3b-4713-a927-0ef9674b5c24" providerId="ADAL" clId="{E95F1D58-8181-4805-902F-37686F479793}" dt="2023-03-08T18:09:37.921" v="857" actId="20577"/>
        <pc:sldMkLst>
          <pc:docMk/>
          <pc:sldMk cId="2818342752" sldId="273"/>
        </pc:sldMkLst>
        <pc:spChg chg="mod">
          <ac:chgData name="Ball, Mitchell" userId="eec85cbd-8a3b-4713-a927-0ef9674b5c24" providerId="ADAL" clId="{E95F1D58-8181-4805-902F-37686F479793}" dt="2023-03-08T18:09:37.921" v="857" actId="20577"/>
          <ac:spMkLst>
            <pc:docMk/>
            <pc:sldMk cId="2818342752" sldId="273"/>
            <ac:spMk id="3" creationId="{00000000-0000-0000-0000-000000000000}"/>
          </ac:spMkLst>
        </pc:spChg>
      </pc:sldChg>
      <pc:sldChg chg="delCm">
        <pc:chgData name="Ball, Mitchell" userId="eec85cbd-8a3b-4713-a927-0ef9674b5c24" providerId="ADAL" clId="{E95F1D58-8181-4805-902F-37686F479793}" dt="2023-03-08T16:20:05.598" v="220" actId="1592"/>
        <pc:sldMkLst>
          <pc:docMk/>
          <pc:sldMk cId="3619191033" sldId="278"/>
        </pc:sldMkLst>
      </pc:sldChg>
      <pc:sldChg chg="ord delCm">
        <pc:chgData name="Ball, Mitchell" userId="eec85cbd-8a3b-4713-a927-0ef9674b5c24" providerId="ADAL" clId="{E95F1D58-8181-4805-902F-37686F479793}" dt="2023-03-09T22:13:22.964" v="1530" actId="1592"/>
        <pc:sldMkLst>
          <pc:docMk/>
          <pc:sldMk cId="1283133859" sldId="326"/>
        </pc:sldMkLst>
      </pc:sldChg>
      <pc:sldChg chg="modSp mod addCm delCm">
        <pc:chgData name="Ball, Mitchell" userId="eec85cbd-8a3b-4713-a927-0ef9674b5c24" providerId="ADAL" clId="{E95F1D58-8181-4805-902F-37686F479793}" dt="2023-03-09T22:13:22.970" v="1536" actId="1592"/>
        <pc:sldMkLst>
          <pc:docMk/>
          <pc:sldMk cId="2516392839" sldId="341"/>
        </pc:sldMkLst>
        <pc:spChg chg="mod">
          <ac:chgData name="Ball, Mitchell" userId="eec85cbd-8a3b-4713-a927-0ef9674b5c24" providerId="ADAL" clId="{E95F1D58-8181-4805-902F-37686F479793}" dt="2023-03-09T20:42:33.453" v="1163" actId="1076"/>
          <ac:spMkLst>
            <pc:docMk/>
            <pc:sldMk cId="2516392839" sldId="341"/>
            <ac:spMk id="4" creationId="{E5CA664A-8960-4F7C-B37C-27CED1755EE9}"/>
          </ac:spMkLst>
        </pc:spChg>
      </pc:sldChg>
      <pc:sldChg chg="modSp mod ord addCm delCm modCm">
        <pc:chgData name="Ball, Mitchell" userId="eec85cbd-8a3b-4713-a927-0ef9674b5c24" providerId="ADAL" clId="{E95F1D58-8181-4805-902F-37686F479793}" dt="2023-03-09T20:14:43.679" v="860"/>
        <pc:sldMkLst>
          <pc:docMk/>
          <pc:sldMk cId="2496103626" sldId="344"/>
        </pc:sldMkLst>
        <pc:spChg chg="mod">
          <ac:chgData name="Ball, Mitchell" userId="eec85cbd-8a3b-4713-a927-0ef9674b5c24" providerId="ADAL" clId="{E95F1D58-8181-4805-902F-37686F479793}" dt="2023-03-08T17:02:50.846" v="412" actId="20577"/>
          <ac:spMkLst>
            <pc:docMk/>
            <pc:sldMk cId="2496103626" sldId="344"/>
            <ac:spMk id="4" creationId="{E5CA664A-8960-4F7C-B37C-27CED1755EE9}"/>
          </ac:spMkLst>
        </pc:spChg>
        <pc:spChg chg="mod">
          <ac:chgData name="Ball, Mitchell" userId="eec85cbd-8a3b-4713-a927-0ef9674b5c24" providerId="ADAL" clId="{E95F1D58-8181-4805-902F-37686F479793}" dt="2023-03-08T17:17:17.382" v="452" actId="20577"/>
          <ac:spMkLst>
            <pc:docMk/>
            <pc:sldMk cId="2496103626" sldId="344"/>
            <ac:spMk id="5" creationId="{2A6C27DD-E87D-8BE5-6E66-46DFCEE11B26}"/>
          </ac:spMkLst>
        </pc:spChg>
      </pc:sldChg>
      <pc:sldChg chg="modSp del mod">
        <pc:chgData name="Ball, Mitchell" userId="eec85cbd-8a3b-4713-a927-0ef9674b5c24" providerId="ADAL" clId="{E95F1D58-8181-4805-902F-37686F479793}" dt="2023-03-08T17:09:58.331" v="426" actId="2696"/>
        <pc:sldMkLst>
          <pc:docMk/>
          <pc:sldMk cId="2102811197" sldId="361"/>
        </pc:sldMkLst>
        <pc:spChg chg="mod">
          <ac:chgData name="Ball, Mitchell" userId="eec85cbd-8a3b-4713-a927-0ef9674b5c24" providerId="ADAL" clId="{E95F1D58-8181-4805-902F-37686F479793}" dt="2023-03-08T17:08:52.995" v="417" actId="1076"/>
          <ac:spMkLst>
            <pc:docMk/>
            <pc:sldMk cId="2102811197" sldId="361"/>
            <ac:spMk id="3" creationId="{28CE4C25-D1E0-48D9-AE25-02CB0377C135}"/>
          </ac:spMkLst>
        </pc:spChg>
      </pc:sldChg>
      <pc:sldChg chg="delCm modNotesTx">
        <pc:chgData name="Ball, Mitchell" userId="eec85cbd-8a3b-4713-a927-0ef9674b5c24" providerId="ADAL" clId="{E95F1D58-8181-4805-902F-37686F479793}" dt="2023-03-09T22:13:22.980" v="1555" actId="1592"/>
        <pc:sldMkLst>
          <pc:docMk/>
          <pc:sldMk cId="3993877401" sldId="370"/>
        </pc:sldMkLst>
      </pc:sldChg>
      <pc:sldChg chg="delSp modSp mod delCm">
        <pc:chgData name="Ball, Mitchell" userId="eec85cbd-8a3b-4713-a927-0ef9674b5c24" providerId="ADAL" clId="{E95F1D58-8181-4805-902F-37686F479793}" dt="2023-03-09T22:13:22.962" v="1526" actId="1592"/>
        <pc:sldMkLst>
          <pc:docMk/>
          <pc:sldMk cId="2960906728" sldId="377"/>
        </pc:sldMkLst>
        <pc:spChg chg="mod">
          <ac:chgData name="Ball, Mitchell" userId="eec85cbd-8a3b-4713-a927-0ef9674b5c24" providerId="ADAL" clId="{E95F1D58-8181-4805-902F-37686F479793}" dt="2023-03-09T20:25:41.018" v="877" actId="1076"/>
          <ac:spMkLst>
            <pc:docMk/>
            <pc:sldMk cId="2960906728" sldId="377"/>
            <ac:spMk id="8" creationId="{43EEF3F1-D8BD-4188-9784-E9CCA772B705}"/>
          </ac:spMkLst>
        </pc:spChg>
        <pc:spChg chg="del mod">
          <ac:chgData name="Ball, Mitchell" userId="eec85cbd-8a3b-4713-a927-0ef9674b5c24" providerId="ADAL" clId="{E95F1D58-8181-4805-902F-37686F479793}" dt="2023-03-09T20:25:30.017" v="875" actId="478"/>
          <ac:spMkLst>
            <pc:docMk/>
            <pc:sldMk cId="2960906728" sldId="377"/>
            <ac:spMk id="9" creationId="{E12C9CB4-89BC-4715-85BA-BECDD202D2DC}"/>
          </ac:spMkLst>
        </pc:spChg>
        <pc:graphicFrameChg chg="mod">
          <ac:chgData name="Ball, Mitchell" userId="eec85cbd-8a3b-4713-a927-0ef9674b5c24" providerId="ADAL" clId="{E95F1D58-8181-4805-902F-37686F479793}" dt="2023-03-09T20:25:36.944" v="876" actId="1076"/>
          <ac:graphicFrameMkLst>
            <pc:docMk/>
            <pc:sldMk cId="2960906728" sldId="377"/>
            <ac:graphicFrameMk id="3" creationId="{8EBDD048-8C02-5396-D493-7972AFC3C522}"/>
          </ac:graphicFrameMkLst>
        </pc:graphicFrameChg>
        <pc:graphicFrameChg chg="modGraphic">
          <ac:chgData name="Ball, Mitchell" userId="eec85cbd-8a3b-4713-a927-0ef9674b5c24" providerId="ADAL" clId="{E95F1D58-8181-4805-902F-37686F479793}" dt="2023-03-09T20:19:45.311" v="873" actId="115"/>
          <ac:graphicFrameMkLst>
            <pc:docMk/>
            <pc:sldMk cId="2960906728" sldId="377"/>
            <ac:graphicFrameMk id="5" creationId="{46A79FC8-F65B-3815-294A-0AD869F5B3F7}"/>
          </ac:graphicFrameMkLst>
        </pc:graphicFrameChg>
      </pc:sldChg>
      <pc:sldChg chg="addCm">
        <pc:chgData name="Ball, Mitchell" userId="eec85cbd-8a3b-4713-a927-0ef9674b5c24" providerId="ADAL" clId="{E95F1D58-8181-4805-902F-37686F479793}" dt="2023-03-08T00:41:19.324" v="68" actId="1589"/>
        <pc:sldMkLst>
          <pc:docMk/>
          <pc:sldMk cId="1238308779" sldId="380"/>
        </pc:sldMkLst>
      </pc:sldChg>
      <pc:sldChg chg="modSp mod addCm delCm modCm">
        <pc:chgData name="Ball, Mitchell" userId="eec85cbd-8a3b-4713-a927-0ef9674b5c24" providerId="ADAL" clId="{E95F1D58-8181-4805-902F-37686F479793}" dt="2023-03-09T22:13:22.963" v="1527" actId="1592"/>
        <pc:sldMkLst>
          <pc:docMk/>
          <pc:sldMk cId="1881899054" sldId="382"/>
        </pc:sldMkLst>
        <pc:spChg chg="mod">
          <ac:chgData name="Ball, Mitchell" userId="eec85cbd-8a3b-4713-a927-0ef9674b5c24" providerId="ADAL" clId="{E95F1D58-8181-4805-902F-37686F479793}" dt="2023-03-09T20:27:43.204" v="1125" actId="1076"/>
          <ac:spMkLst>
            <pc:docMk/>
            <pc:sldMk cId="1881899054" sldId="382"/>
            <ac:spMk id="9" creationId="{E12C9CB4-89BC-4715-85BA-BECDD202D2DC}"/>
          </ac:spMkLst>
        </pc:spChg>
        <pc:graphicFrameChg chg="mod">
          <ac:chgData name="Ball, Mitchell" userId="eec85cbd-8a3b-4713-a927-0ef9674b5c24" providerId="ADAL" clId="{E95F1D58-8181-4805-902F-37686F479793}" dt="2023-03-09T20:16:40.161" v="863"/>
          <ac:graphicFrameMkLst>
            <pc:docMk/>
            <pc:sldMk cId="1881899054" sldId="382"/>
            <ac:graphicFrameMk id="4" creationId="{6373E32A-D011-BC40-2AAB-8161D56092A3}"/>
          </ac:graphicFrameMkLst>
        </pc:graphicFrameChg>
      </pc:sldChg>
      <pc:sldChg chg="modSp mod delCm">
        <pc:chgData name="Ball, Mitchell" userId="eec85cbd-8a3b-4713-a927-0ef9674b5c24" providerId="ADAL" clId="{E95F1D58-8181-4805-902F-37686F479793}" dt="2023-03-08T16:14:51.617" v="146" actId="1592"/>
        <pc:sldMkLst>
          <pc:docMk/>
          <pc:sldMk cId="1815222604" sldId="383"/>
        </pc:sldMkLst>
        <pc:spChg chg="mod">
          <ac:chgData name="Ball, Mitchell" userId="eec85cbd-8a3b-4713-a927-0ef9674b5c24" providerId="ADAL" clId="{E95F1D58-8181-4805-902F-37686F479793}" dt="2023-03-02T14:41:02.650" v="3" actId="20577"/>
          <ac:spMkLst>
            <pc:docMk/>
            <pc:sldMk cId="1815222604" sldId="383"/>
            <ac:spMk id="3" creationId="{868709C9-559A-4CC9-9072-3F925F59E179}"/>
          </ac:spMkLst>
        </pc:spChg>
      </pc:sldChg>
      <pc:sldChg chg="delCm">
        <pc:chgData name="Ball, Mitchell" userId="eec85cbd-8a3b-4713-a927-0ef9674b5c24" providerId="ADAL" clId="{E95F1D58-8181-4805-902F-37686F479793}" dt="2023-03-08T16:16:08.881" v="148" actId="1592"/>
        <pc:sldMkLst>
          <pc:docMk/>
          <pc:sldMk cId="3605748945" sldId="404"/>
        </pc:sldMkLst>
      </pc:sldChg>
      <pc:sldChg chg="modSp mod">
        <pc:chgData name="Ball, Mitchell" userId="eec85cbd-8a3b-4713-a927-0ef9674b5c24" providerId="ADAL" clId="{E95F1D58-8181-4805-902F-37686F479793}" dt="2023-03-02T14:41:09.717" v="5" actId="20577"/>
        <pc:sldMkLst>
          <pc:docMk/>
          <pc:sldMk cId="1697018061" sldId="405"/>
        </pc:sldMkLst>
        <pc:spChg chg="mod">
          <ac:chgData name="Ball, Mitchell" userId="eec85cbd-8a3b-4713-a927-0ef9674b5c24" providerId="ADAL" clId="{E95F1D58-8181-4805-902F-37686F479793}" dt="2023-03-02T14:41:09.717" v="5" actId="20577"/>
          <ac:spMkLst>
            <pc:docMk/>
            <pc:sldMk cId="1697018061" sldId="405"/>
            <ac:spMk id="2" creationId="{00000000-0000-0000-0000-000000000000}"/>
          </ac:spMkLst>
        </pc:spChg>
      </pc:sldChg>
      <pc:sldChg chg="modNotesTx">
        <pc:chgData name="Ball, Mitchell" userId="eec85cbd-8a3b-4713-a927-0ef9674b5c24" providerId="ADAL" clId="{E95F1D58-8181-4805-902F-37686F479793}" dt="2023-03-08T16:19:31.985" v="219" actId="20577"/>
        <pc:sldMkLst>
          <pc:docMk/>
          <pc:sldMk cId="3693205265" sldId="408"/>
        </pc:sldMkLst>
      </pc:sldChg>
      <pc:sldChg chg="addSp delSp modSp mod ord">
        <pc:chgData name="Ball, Mitchell" userId="eec85cbd-8a3b-4713-a927-0ef9674b5c24" providerId="ADAL" clId="{E95F1D58-8181-4805-902F-37686F479793}" dt="2023-03-08T17:16:44.650" v="444"/>
        <pc:sldMkLst>
          <pc:docMk/>
          <pc:sldMk cId="3642675262" sldId="473"/>
        </pc:sldMkLst>
        <pc:spChg chg="del mod">
          <ac:chgData name="Ball, Mitchell" userId="eec85cbd-8a3b-4713-a927-0ef9674b5c24" providerId="ADAL" clId="{E95F1D58-8181-4805-902F-37686F479793}" dt="2023-03-08T17:08:45.732" v="416" actId="478"/>
          <ac:spMkLst>
            <pc:docMk/>
            <pc:sldMk cId="3642675262" sldId="473"/>
            <ac:spMk id="2" creationId="{00000000-0000-0000-0000-000000000000}"/>
          </ac:spMkLst>
        </pc:spChg>
        <pc:spChg chg="add mod">
          <ac:chgData name="Ball, Mitchell" userId="eec85cbd-8a3b-4713-a927-0ef9674b5c24" providerId="ADAL" clId="{E95F1D58-8181-4805-902F-37686F479793}" dt="2023-03-08T17:08:42.331" v="415"/>
          <ac:spMkLst>
            <pc:docMk/>
            <pc:sldMk cId="3642675262" sldId="473"/>
            <ac:spMk id="3" creationId="{F50F9032-F712-4A1D-5B55-8E5DF24CB49A}"/>
          </ac:spMkLst>
        </pc:spChg>
        <pc:spChg chg="add mod">
          <ac:chgData name="Ball, Mitchell" userId="eec85cbd-8a3b-4713-a927-0ef9674b5c24" providerId="ADAL" clId="{E95F1D58-8181-4805-902F-37686F479793}" dt="2023-03-08T17:09:43.504" v="425" actId="1076"/>
          <ac:spMkLst>
            <pc:docMk/>
            <pc:sldMk cId="3642675262" sldId="473"/>
            <ac:spMk id="4" creationId="{C30CAA79-263A-0857-5339-AF3785262728}"/>
          </ac:spMkLst>
        </pc:spChg>
        <pc:spChg chg="add mod">
          <ac:chgData name="Ball, Mitchell" userId="eec85cbd-8a3b-4713-a927-0ef9674b5c24" providerId="ADAL" clId="{E95F1D58-8181-4805-902F-37686F479793}" dt="2023-03-08T17:09:43.504" v="425" actId="1076"/>
          <ac:spMkLst>
            <pc:docMk/>
            <pc:sldMk cId="3642675262" sldId="473"/>
            <ac:spMk id="5" creationId="{C70335D2-8FD9-3A57-1032-067F32AFD2CE}"/>
          </ac:spMkLst>
        </pc:spChg>
        <pc:spChg chg="add mod">
          <ac:chgData name="Ball, Mitchell" userId="eec85cbd-8a3b-4713-a927-0ef9674b5c24" providerId="ADAL" clId="{E95F1D58-8181-4805-902F-37686F479793}" dt="2023-03-08T17:09:43.504" v="425" actId="1076"/>
          <ac:spMkLst>
            <pc:docMk/>
            <pc:sldMk cId="3642675262" sldId="473"/>
            <ac:spMk id="6" creationId="{7280049A-DE19-296E-69CD-1ED3B26B1D14}"/>
          </ac:spMkLst>
        </pc:spChg>
        <pc:spChg chg="add mod">
          <ac:chgData name="Ball, Mitchell" userId="eec85cbd-8a3b-4713-a927-0ef9674b5c24" providerId="ADAL" clId="{E95F1D58-8181-4805-902F-37686F479793}" dt="2023-03-08T17:09:43.504" v="425" actId="1076"/>
          <ac:spMkLst>
            <pc:docMk/>
            <pc:sldMk cId="3642675262" sldId="473"/>
            <ac:spMk id="8" creationId="{132B0124-D9E6-DE3D-A1B4-BFD4A06A201E}"/>
          </ac:spMkLst>
        </pc:spChg>
        <pc:spChg chg="add mod">
          <ac:chgData name="Ball, Mitchell" userId="eec85cbd-8a3b-4713-a927-0ef9674b5c24" providerId="ADAL" clId="{E95F1D58-8181-4805-902F-37686F479793}" dt="2023-03-08T17:09:43.504" v="425" actId="1076"/>
          <ac:spMkLst>
            <pc:docMk/>
            <pc:sldMk cId="3642675262" sldId="473"/>
            <ac:spMk id="9" creationId="{E6BB774D-F05F-99DA-DFD0-46B4E75ABEC8}"/>
          </ac:spMkLst>
        </pc:spChg>
        <pc:picChg chg="add mod">
          <ac:chgData name="Ball, Mitchell" userId="eec85cbd-8a3b-4713-a927-0ef9674b5c24" providerId="ADAL" clId="{E95F1D58-8181-4805-902F-37686F479793}" dt="2023-03-08T17:09:43.504" v="425" actId="1076"/>
          <ac:picMkLst>
            <pc:docMk/>
            <pc:sldMk cId="3642675262" sldId="473"/>
            <ac:picMk id="7" creationId="{70169654-70E3-D4E5-6F52-DC47CD5B9C17}"/>
          </ac:picMkLst>
        </pc:picChg>
        <pc:picChg chg="add mod">
          <ac:chgData name="Ball, Mitchell" userId="eec85cbd-8a3b-4713-a927-0ef9674b5c24" providerId="ADAL" clId="{E95F1D58-8181-4805-902F-37686F479793}" dt="2023-03-08T17:09:43.504" v="425" actId="1076"/>
          <ac:picMkLst>
            <pc:docMk/>
            <pc:sldMk cId="3642675262" sldId="473"/>
            <ac:picMk id="10" creationId="{32B94837-879B-4D5D-D0CF-E0A4A460AF88}"/>
          </ac:picMkLst>
        </pc:picChg>
        <pc:picChg chg="add mod">
          <ac:chgData name="Ball, Mitchell" userId="eec85cbd-8a3b-4713-a927-0ef9674b5c24" providerId="ADAL" clId="{E95F1D58-8181-4805-902F-37686F479793}" dt="2023-03-08T17:09:43.504" v="425" actId="1076"/>
          <ac:picMkLst>
            <pc:docMk/>
            <pc:sldMk cId="3642675262" sldId="473"/>
            <ac:picMk id="11" creationId="{35B94E79-BA2C-B118-A744-7B2AE34FBE6A}"/>
          </ac:picMkLst>
        </pc:picChg>
        <pc:picChg chg="add mod">
          <ac:chgData name="Ball, Mitchell" userId="eec85cbd-8a3b-4713-a927-0ef9674b5c24" providerId="ADAL" clId="{E95F1D58-8181-4805-902F-37686F479793}" dt="2023-03-08T17:09:43.504" v="425" actId="1076"/>
          <ac:picMkLst>
            <pc:docMk/>
            <pc:sldMk cId="3642675262" sldId="473"/>
            <ac:picMk id="12" creationId="{3699CFD6-6D0E-9A31-B910-513699FBEF1B}"/>
          </ac:picMkLst>
        </pc:picChg>
        <pc:picChg chg="add mod">
          <ac:chgData name="Ball, Mitchell" userId="eec85cbd-8a3b-4713-a927-0ef9674b5c24" providerId="ADAL" clId="{E95F1D58-8181-4805-902F-37686F479793}" dt="2023-03-08T17:09:43.504" v="425" actId="1076"/>
          <ac:picMkLst>
            <pc:docMk/>
            <pc:sldMk cId="3642675262" sldId="473"/>
            <ac:picMk id="13" creationId="{5DC7049A-9FC2-6BE3-31A9-85D6C102E99A}"/>
          </ac:picMkLst>
        </pc:picChg>
        <pc:cxnChg chg="add mod">
          <ac:chgData name="Ball, Mitchell" userId="eec85cbd-8a3b-4713-a927-0ef9674b5c24" providerId="ADAL" clId="{E95F1D58-8181-4805-902F-37686F479793}" dt="2023-03-08T17:09:43.504" v="425" actId="1076"/>
          <ac:cxnSpMkLst>
            <pc:docMk/>
            <pc:sldMk cId="3642675262" sldId="473"/>
            <ac:cxnSpMk id="14" creationId="{E9544EC4-2573-1D40-3469-FB35260D4880}"/>
          </ac:cxnSpMkLst>
        </pc:cxnChg>
        <pc:cxnChg chg="add mod">
          <ac:chgData name="Ball, Mitchell" userId="eec85cbd-8a3b-4713-a927-0ef9674b5c24" providerId="ADAL" clId="{E95F1D58-8181-4805-902F-37686F479793}" dt="2023-03-08T17:09:43.504" v="425" actId="1076"/>
          <ac:cxnSpMkLst>
            <pc:docMk/>
            <pc:sldMk cId="3642675262" sldId="473"/>
            <ac:cxnSpMk id="15" creationId="{0866B842-7190-1FB2-59A2-7F70A59C6B62}"/>
          </ac:cxnSpMkLst>
        </pc:cxnChg>
        <pc:cxnChg chg="add mod">
          <ac:chgData name="Ball, Mitchell" userId="eec85cbd-8a3b-4713-a927-0ef9674b5c24" providerId="ADAL" clId="{E95F1D58-8181-4805-902F-37686F479793}" dt="2023-03-08T17:09:43.504" v="425" actId="1076"/>
          <ac:cxnSpMkLst>
            <pc:docMk/>
            <pc:sldMk cId="3642675262" sldId="473"/>
            <ac:cxnSpMk id="16" creationId="{230FE9B1-561B-C1CE-53A9-89DF43FBE132}"/>
          </ac:cxnSpMkLst>
        </pc:cxnChg>
        <pc:cxnChg chg="add del mod">
          <ac:chgData name="Ball, Mitchell" userId="eec85cbd-8a3b-4713-a927-0ef9674b5c24" providerId="ADAL" clId="{E95F1D58-8181-4805-902F-37686F479793}" dt="2023-03-08T17:09:43.504" v="425" actId="1076"/>
          <ac:cxnSpMkLst>
            <pc:docMk/>
            <pc:sldMk cId="3642675262" sldId="473"/>
            <ac:cxnSpMk id="17" creationId="{9E316DA3-064A-653E-D208-02DEC6F60B09}"/>
          </ac:cxnSpMkLst>
        </pc:cxnChg>
        <pc:cxnChg chg="add mod">
          <ac:chgData name="Ball, Mitchell" userId="eec85cbd-8a3b-4713-a927-0ef9674b5c24" providerId="ADAL" clId="{E95F1D58-8181-4805-902F-37686F479793}" dt="2023-03-08T17:09:43.504" v="425" actId="1076"/>
          <ac:cxnSpMkLst>
            <pc:docMk/>
            <pc:sldMk cId="3642675262" sldId="473"/>
            <ac:cxnSpMk id="18" creationId="{B9CAB7D2-8878-C7C9-38E6-9026091A87C9}"/>
          </ac:cxnSpMkLst>
        </pc:cxnChg>
      </pc:sldChg>
      <pc:sldChg chg="delCm">
        <pc:chgData name="Ball, Mitchell" userId="eec85cbd-8a3b-4713-a927-0ef9674b5c24" providerId="ADAL" clId="{E95F1D58-8181-4805-902F-37686F479793}" dt="2023-03-09T22:12:54.853" v="1522" actId="1592"/>
        <pc:sldMkLst>
          <pc:docMk/>
          <pc:sldMk cId="1871093992" sldId="486"/>
        </pc:sldMkLst>
      </pc:sldChg>
      <pc:sldChg chg="addCm delCm">
        <pc:chgData name="Ball, Mitchell" userId="eec85cbd-8a3b-4713-a927-0ef9674b5c24" providerId="ADAL" clId="{E95F1D58-8181-4805-902F-37686F479793}" dt="2023-03-09T22:12:46.652" v="1521" actId="1592"/>
        <pc:sldMkLst>
          <pc:docMk/>
          <pc:sldMk cId="1294078165" sldId="495"/>
        </pc:sldMkLst>
      </pc:sldChg>
      <pc:sldChg chg="delCm">
        <pc:chgData name="Ball, Mitchell" userId="eec85cbd-8a3b-4713-a927-0ef9674b5c24" providerId="ADAL" clId="{E95F1D58-8181-4805-902F-37686F479793}" dt="2023-03-08T17:23:36.964" v="454" actId="1592"/>
        <pc:sldMkLst>
          <pc:docMk/>
          <pc:sldMk cId="2197216649" sldId="503"/>
        </pc:sldMkLst>
      </pc:sldChg>
      <pc:sldChg chg="modSp mod addCm delCm">
        <pc:chgData name="Ball, Mitchell" userId="eec85cbd-8a3b-4713-a927-0ef9674b5c24" providerId="ADAL" clId="{E95F1D58-8181-4805-902F-37686F479793}" dt="2023-03-09T22:13:22.961" v="1525" actId="1592"/>
        <pc:sldMkLst>
          <pc:docMk/>
          <pc:sldMk cId="530367916" sldId="508"/>
        </pc:sldMkLst>
        <pc:graphicFrameChg chg="mod">
          <ac:chgData name="Ball, Mitchell" userId="eec85cbd-8a3b-4713-a927-0ef9674b5c24" providerId="ADAL" clId="{E95F1D58-8181-4805-902F-37686F479793}" dt="2023-03-09T20:19:19.079" v="864"/>
          <ac:graphicFrameMkLst>
            <pc:docMk/>
            <pc:sldMk cId="530367916" sldId="508"/>
            <ac:graphicFrameMk id="9" creationId="{912A8BEE-BEEE-4264-8897-D755416DABAA}"/>
          </ac:graphicFrameMkLst>
        </pc:graphicFrameChg>
      </pc:sldChg>
      <pc:sldChg chg="modSp mod addCm delCm">
        <pc:chgData name="Ball, Mitchell" userId="eec85cbd-8a3b-4713-a927-0ef9674b5c24" providerId="ADAL" clId="{E95F1D58-8181-4805-902F-37686F479793}" dt="2023-03-08T17:30:51.767" v="584" actId="1592"/>
        <pc:sldMkLst>
          <pc:docMk/>
          <pc:sldMk cId="3606718948" sldId="509"/>
        </pc:sldMkLst>
        <pc:spChg chg="mod">
          <ac:chgData name="Ball, Mitchell" userId="eec85cbd-8a3b-4713-a927-0ef9674b5c24" providerId="ADAL" clId="{E95F1D58-8181-4805-902F-37686F479793}" dt="2023-03-08T17:30:33.425" v="581" actId="20577"/>
          <ac:spMkLst>
            <pc:docMk/>
            <pc:sldMk cId="3606718948" sldId="509"/>
            <ac:spMk id="2" creationId="{00000000-0000-0000-0000-000000000000}"/>
          </ac:spMkLst>
        </pc:spChg>
        <pc:spChg chg="mod">
          <ac:chgData name="Ball, Mitchell" userId="eec85cbd-8a3b-4713-a927-0ef9674b5c24" providerId="ADAL" clId="{E95F1D58-8181-4805-902F-37686F479793}" dt="2023-03-08T17:30:40.789" v="583" actId="113"/>
          <ac:spMkLst>
            <pc:docMk/>
            <pc:sldMk cId="3606718948" sldId="509"/>
            <ac:spMk id="3" creationId="{00000000-0000-0000-0000-000000000000}"/>
          </ac:spMkLst>
        </pc:spChg>
      </pc:sldChg>
      <pc:sldChg chg="modSp mod delCm modNotesTx">
        <pc:chgData name="Ball, Mitchell" userId="eec85cbd-8a3b-4713-a927-0ef9674b5c24" providerId="ADAL" clId="{E95F1D58-8181-4805-902F-37686F479793}" dt="2023-03-08T17:31:04.401" v="588" actId="1592"/>
        <pc:sldMkLst>
          <pc:docMk/>
          <pc:sldMk cId="1631088472" sldId="510"/>
        </pc:sldMkLst>
        <pc:spChg chg="mod">
          <ac:chgData name="Ball, Mitchell" userId="eec85cbd-8a3b-4713-a927-0ef9674b5c24" providerId="ADAL" clId="{E95F1D58-8181-4805-902F-37686F479793}" dt="2023-03-08T17:26:45.812" v="481" actId="20577"/>
          <ac:spMkLst>
            <pc:docMk/>
            <pc:sldMk cId="1631088472" sldId="510"/>
            <ac:spMk id="10" creationId="{4975CF4F-A1B9-4DF1-B1E8-757EBB0275FF}"/>
          </ac:spMkLst>
        </pc:spChg>
      </pc:sldChg>
      <pc:sldChg chg="delSp modSp mod addCm">
        <pc:chgData name="Ball, Mitchell" userId="eec85cbd-8a3b-4713-a927-0ef9674b5c24" providerId="ADAL" clId="{E95F1D58-8181-4805-902F-37686F479793}" dt="2023-03-08T18:08:22.309" v="849" actId="20577"/>
        <pc:sldMkLst>
          <pc:docMk/>
          <pc:sldMk cId="3650595704" sldId="515"/>
        </pc:sldMkLst>
        <pc:spChg chg="mod">
          <ac:chgData name="Ball, Mitchell" userId="eec85cbd-8a3b-4713-a927-0ef9674b5c24" providerId="ADAL" clId="{E95F1D58-8181-4805-902F-37686F479793}" dt="2023-03-08T18:08:22.309" v="849" actId="20577"/>
          <ac:spMkLst>
            <pc:docMk/>
            <pc:sldMk cId="3650595704" sldId="515"/>
            <ac:spMk id="4" creationId="{64BEE5EC-D588-4841-940F-05C12D7B6267}"/>
          </ac:spMkLst>
        </pc:spChg>
        <pc:picChg chg="del">
          <ac:chgData name="Ball, Mitchell" userId="eec85cbd-8a3b-4713-a927-0ef9674b5c24" providerId="ADAL" clId="{E95F1D58-8181-4805-902F-37686F479793}" dt="2023-03-08T17:59:56.019" v="814" actId="478"/>
          <ac:picMkLst>
            <pc:docMk/>
            <pc:sldMk cId="3650595704" sldId="515"/>
            <ac:picMk id="7" creationId="{969AFB9B-7D90-84A4-4C5E-1F0AFDFE18FA}"/>
          </ac:picMkLst>
        </pc:picChg>
      </pc:sldChg>
      <pc:sldChg chg="modSp mod delCm">
        <pc:chgData name="Ball, Mitchell" userId="eec85cbd-8a3b-4713-a927-0ef9674b5c24" providerId="ADAL" clId="{E95F1D58-8181-4805-902F-37686F479793}" dt="2023-03-09T22:13:22.979" v="1554" actId="1592"/>
        <pc:sldMkLst>
          <pc:docMk/>
          <pc:sldMk cId="918138412" sldId="519"/>
        </pc:sldMkLst>
        <pc:spChg chg="mod">
          <ac:chgData name="Ball, Mitchell" userId="eec85cbd-8a3b-4713-a927-0ef9674b5c24" providerId="ADAL" clId="{E95F1D58-8181-4805-902F-37686F479793}" dt="2023-03-09T22:10:31.189" v="1516" actId="1076"/>
          <ac:spMkLst>
            <pc:docMk/>
            <pc:sldMk cId="918138412" sldId="519"/>
            <ac:spMk id="5" creationId="{6250EAF5-5AB1-4527-92E6-AB2B66FD28E6}"/>
          </ac:spMkLst>
        </pc:spChg>
      </pc:sldChg>
      <pc:sldChg chg="delCm modNotesTx">
        <pc:chgData name="Ball, Mitchell" userId="eec85cbd-8a3b-4713-a927-0ef9674b5c24" providerId="ADAL" clId="{E95F1D58-8181-4805-902F-37686F479793}" dt="2023-03-09T22:13:22.993" v="1559" actId="1592"/>
        <pc:sldMkLst>
          <pc:docMk/>
          <pc:sldMk cId="2563375814" sldId="520"/>
        </pc:sldMkLst>
      </pc:sldChg>
      <pc:sldChg chg="modSp mod delCm">
        <pc:chgData name="Ball, Mitchell" userId="eec85cbd-8a3b-4713-a927-0ef9674b5c24" providerId="ADAL" clId="{E95F1D58-8181-4805-902F-37686F479793}" dt="2023-03-09T22:13:22.982" v="1558" actId="1592"/>
        <pc:sldMkLst>
          <pc:docMk/>
          <pc:sldMk cId="2643738112" sldId="522"/>
        </pc:sldMkLst>
        <pc:spChg chg="mod">
          <ac:chgData name="Ball, Mitchell" userId="eec85cbd-8a3b-4713-a927-0ef9674b5c24" providerId="ADAL" clId="{E95F1D58-8181-4805-902F-37686F479793}" dt="2023-03-09T22:09:13.474" v="1496" actId="20577"/>
          <ac:spMkLst>
            <pc:docMk/>
            <pc:sldMk cId="2643738112" sldId="522"/>
            <ac:spMk id="4" creationId="{7CDB1901-221F-4497-AE3B-F06F70ECE0A7}"/>
          </ac:spMkLst>
        </pc:spChg>
      </pc:sldChg>
      <pc:sldChg chg="delCm">
        <pc:chgData name="Ball, Mitchell" userId="eec85cbd-8a3b-4713-a927-0ef9674b5c24" providerId="ADAL" clId="{E95F1D58-8181-4805-902F-37686F479793}" dt="2023-03-09T22:13:22.972" v="1540" actId="1592"/>
        <pc:sldMkLst>
          <pc:docMk/>
          <pc:sldMk cId="2089511067" sldId="524"/>
        </pc:sldMkLst>
      </pc:sldChg>
      <pc:sldChg chg="delCm">
        <pc:chgData name="Ball, Mitchell" userId="eec85cbd-8a3b-4713-a927-0ef9674b5c24" providerId="ADAL" clId="{E95F1D58-8181-4805-902F-37686F479793}" dt="2023-03-09T22:13:22.967" v="1533" actId="1592"/>
        <pc:sldMkLst>
          <pc:docMk/>
          <pc:sldMk cId="2566737581" sldId="525"/>
        </pc:sldMkLst>
      </pc:sldChg>
      <pc:sldChg chg="modSp mod delCm">
        <pc:chgData name="Ball, Mitchell" userId="eec85cbd-8a3b-4713-a927-0ef9674b5c24" providerId="ADAL" clId="{E95F1D58-8181-4805-902F-37686F479793}" dt="2023-03-09T22:13:22.973" v="1541" actId="1592"/>
        <pc:sldMkLst>
          <pc:docMk/>
          <pc:sldMk cId="433149490" sldId="527"/>
        </pc:sldMkLst>
        <pc:spChg chg="mod">
          <ac:chgData name="Ball, Mitchell" userId="eec85cbd-8a3b-4713-a927-0ef9674b5c24" providerId="ADAL" clId="{E95F1D58-8181-4805-902F-37686F479793}" dt="2023-03-08T00:46:51.443" v="100" actId="20577"/>
          <ac:spMkLst>
            <pc:docMk/>
            <pc:sldMk cId="433149490" sldId="527"/>
            <ac:spMk id="3" creationId="{D439DDC7-EB8D-4EB2-ABAA-73A0B357F407}"/>
          </ac:spMkLst>
        </pc:spChg>
      </pc:sldChg>
      <pc:sldChg chg="delCm">
        <pc:chgData name="Ball, Mitchell" userId="eec85cbd-8a3b-4713-a927-0ef9674b5c24" providerId="ADAL" clId="{E95F1D58-8181-4805-902F-37686F479793}" dt="2023-03-09T22:13:22.963" v="1528" actId="1592"/>
        <pc:sldMkLst>
          <pc:docMk/>
          <pc:sldMk cId="255184185" sldId="528"/>
        </pc:sldMkLst>
      </pc:sldChg>
      <pc:sldChg chg="delCm">
        <pc:chgData name="Ball, Mitchell" userId="eec85cbd-8a3b-4713-a927-0ef9674b5c24" providerId="ADAL" clId="{E95F1D58-8181-4805-902F-37686F479793}" dt="2023-03-09T22:13:22.968" v="1534" actId="1592"/>
        <pc:sldMkLst>
          <pc:docMk/>
          <pc:sldMk cId="2715772752" sldId="532"/>
        </pc:sldMkLst>
      </pc:sldChg>
      <pc:sldChg chg="delCm">
        <pc:chgData name="Ball, Mitchell" userId="eec85cbd-8a3b-4713-a927-0ef9674b5c24" providerId="ADAL" clId="{E95F1D58-8181-4805-902F-37686F479793}" dt="2023-03-09T22:13:22.965" v="1531" actId="1592"/>
        <pc:sldMkLst>
          <pc:docMk/>
          <pc:sldMk cId="3639337711" sldId="533"/>
        </pc:sldMkLst>
      </pc:sldChg>
      <pc:sldChg chg="modSp mod delCm">
        <pc:chgData name="Ball, Mitchell" userId="eec85cbd-8a3b-4713-a927-0ef9674b5c24" providerId="ADAL" clId="{E95F1D58-8181-4805-902F-37686F479793}" dt="2023-03-08T17:30:56.750" v="585" actId="1592"/>
        <pc:sldMkLst>
          <pc:docMk/>
          <pc:sldMk cId="3075014474" sldId="534"/>
        </pc:sldMkLst>
        <pc:spChg chg="mod">
          <ac:chgData name="Ball, Mitchell" userId="eec85cbd-8a3b-4713-a927-0ef9674b5c24" providerId="ADAL" clId="{E95F1D58-8181-4805-902F-37686F479793}" dt="2023-03-08T00:39:05.770" v="65" actId="20577"/>
          <ac:spMkLst>
            <pc:docMk/>
            <pc:sldMk cId="3075014474" sldId="534"/>
            <ac:spMk id="10" creationId="{99BCD798-0F69-4399-A267-ECDB946CD835}"/>
          </ac:spMkLst>
        </pc:spChg>
      </pc:sldChg>
      <pc:sldChg chg="delCm">
        <pc:chgData name="Ball, Mitchell" userId="eec85cbd-8a3b-4713-a927-0ef9674b5c24" providerId="ADAL" clId="{E95F1D58-8181-4805-902F-37686F479793}" dt="2023-03-08T17:30:59.933" v="586" actId="1592"/>
        <pc:sldMkLst>
          <pc:docMk/>
          <pc:sldMk cId="879712145" sldId="539"/>
        </pc:sldMkLst>
      </pc:sldChg>
      <pc:sldChg chg="modSp mod addCm delCm modCm">
        <pc:chgData name="Ball, Mitchell" userId="eec85cbd-8a3b-4713-a927-0ef9674b5c24" providerId="ADAL" clId="{E95F1D58-8181-4805-902F-37686F479793}" dt="2023-03-09T22:13:22.958" v="1523" actId="1592"/>
        <pc:sldMkLst>
          <pc:docMk/>
          <pc:sldMk cId="205824132" sldId="541"/>
        </pc:sldMkLst>
        <pc:spChg chg="mod">
          <ac:chgData name="Ball, Mitchell" userId="eec85cbd-8a3b-4713-a927-0ef9674b5c24" providerId="ADAL" clId="{E95F1D58-8181-4805-902F-37686F479793}" dt="2023-03-08T16:18:49.165" v="161" actId="6549"/>
          <ac:spMkLst>
            <pc:docMk/>
            <pc:sldMk cId="205824132" sldId="541"/>
            <ac:spMk id="3" creationId="{A881B474-88B3-46DD-B077-40C83400CCE4}"/>
          </ac:spMkLst>
        </pc:spChg>
      </pc:sldChg>
      <pc:sldChg chg="addCm delCm">
        <pc:chgData name="Ball, Mitchell" userId="eec85cbd-8a3b-4713-a927-0ef9674b5c24" providerId="ADAL" clId="{E95F1D58-8181-4805-902F-37686F479793}" dt="2023-03-09T22:13:22.973" v="1542" actId="1592"/>
        <pc:sldMkLst>
          <pc:docMk/>
          <pc:sldMk cId="626334173" sldId="545"/>
        </pc:sldMkLst>
      </pc:sldChg>
      <pc:sldChg chg="delCm">
        <pc:chgData name="Ball, Mitchell" userId="eec85cbd-8a3b-4713-a927-0ef9674b5c24" providerId="ADAL" clId="{E95F1D58-8181-4805-902F-37686F479793}" dt="2023-03-09T22:12:23.589" v="1517" actId="1592"/>
        <pc:sldMkLst>
          <pc:docMk/>
          <pc:sldMk cId="4039576891" sldId="548"/>
        </pc:sldMkLst>
      </pc:sldChg>
      <pc:sldChg chg="modSp mod delCm">
        <pc:chgData name="Ball, Mitchell" userId="eec85cbd-8a3b-4713-a927-0ef9674b5c24" providerId="ADAL" clId="{E95F1D58-8181-4805-902F-37686F479793}" dt="2023-03-08T16:15:53.335" v="147" actId="1592"/>
        <pc:sldMkLst>
          <pc:docMk/>
          <pc:sldMk cId="447815018" sldId="549"/>
        </pc:sldMkLst>
        <pc:spChg chg="mod">
          <ac:chgData name="Ball, Mitchell" userId="eec85cbd-8a3b-4713-a927-0ef9674b5c24" providerId="ADAL" clId="{E95F1D58-8181-4805-902F-37686F479793}" dt="2023-03-08T00:31:32.410" v="23" actId="20577"/>
          <ac:spMkLst>
            <pc:docMk/>
            <pc:sldMk cId="447815018" sldId="549"/>
            <ac:spMk id="3" creationId="{868709C9-559A-4CC9-9072-3F925F59E179}"/>
          </ac:spMkLst>
        </pc:spChg>
      </pc:sldChg>
      <pc:sldChg chg="addCm delCm">
        <pc:chgData name="Ball, Mitchell" userId="eec85cbd-8a3b-4713-a927-0ef9674b5c24" providerId="ADAL" clId="{E95F1D58-8181-4805-902F-37686F479793}" dt="2023-03-09T22:13:22.969" v="1535" actId="1592"/>
        <pc:sldMkLst>
          <pc:docMk/>
          <pc:sldMk cId="3194059772" sldId="551"/>
        </pc:sldMkLst>
      </pc:sldChg>
      <pc:sldChg chg="addCm delCm">
        <pc:chgData name="Ball, Mitchell" userId="eec85cbd-8a3b-4713-a927-0ef9674b5c24" providerId="ADAL" clId="{E95F1D58-8181-4805-902F-37686F479793}" dt="2023-03-09T22:13:22.981" v="1556" actId="1592"/>
        <pc:sldMkLst>
          <pc:docMk/>
          <pc:sldMk cId="3473101016" sldId="552"/>
        </pc:sldMkLst>
      </pc:sldChg>
      <pc:sldChg chg="addCm delCm">
        <pc:chgData name="Ball, Mitchell" userId="eec85cbd-8a3b-4713-a927-0ef9674b5c24" providerId="ADAL" clId="{E95F1D58-8181-4805-902F-37686F479793}" dt="2023-03-09T22:13:22.982" v="1557" actId="1592"/>
        <pc:sldMkLst>
          <pc:docMk/>
          <pc:sldMk cId="907092846" sldId="553"/>
        </pc:sldMkLst>
      </pc:sldChg>
      <pc:sldChg chg="addCm delCm">
        <pc:chgData name="Ball, Mitchell" userId="eec85cbd-8a3b-4713-a927-0ef9674b5c24" providerId="ADAL" clId="{E95F1D58-8181-4805-902F-37686F479793}" dt="2023-03-09T22:13:22.979" v="1553" actId="1592"/>
        <pc:sldMkLst>
          <pc:docMk/>
          <pc:sldMk cId="1275783038" sldId="554"/>
        </pc:sldMkLst>
      </pc:sldChg>
      <pc:sldChg chg="modSp del addCm">
        <pc:chgData name="Ball, Mitchell" userId="eec85cbd-8a3b-4713-a927-0ef9674b5c24" providerId="ADAL" clId="{E95F1D58-8181-4805-902F-37686F479793}" dt="2023-03-09T20:31:37.434" v="1139" actId="47"/>
        <pc:sldMkLst>
          <pc:docMk/>
          <pc:sldMk cId="704904585" sldId="557"/>
        </pc:sldMkLst>
        <pc:graphicFrameChg chg="mod">
          <ac:chgData name="Ball, Mitchell" userId="eec85cbd-8a3b-4713-a927-0ef9674b5c24" providerId="ADAL" clId="{E95F1D58-8181-4805-902F-37686F479793}" dt="2023-03-09T20:30:42.421" v="1138" actId="20577"/>
          <ac:graphicFrameMkLst>
            <pc:docMk/>
            <pc:sldMk cId="704904585" sldId="557"/>
            <ac:graphicFrameMk id="4" creationId="{683889D8-C9FE-422C-AE06-F719E7766BB5}"/>
          </ac:graphicFrameMkLst>
        </pc:graphicFrameChg>
      </pc:sldChg>
      <pc:sldChg chg="delCm">
        <pc:chgData name="Ball, Mitchell" userId="eec85cbd-8a3b-4713-a927-0ef9674b5c24" providerId="ADAL" clId="{E95F1D58-8181-4805-902F-37686F479793}" dt="2023-03-09T22:13:22.974" v="1544" actId="1592"/>
        <pc:sldMkLst>
          <pc:docMk/>
          <pc:sldMk cId="172870156" sldId="559"/>
        </pc:sldMkLst>
      </pc:sldChg>
      <pc:sldChg chg="delCm">
        <pc:chgData name="Ball, Mitchell" userId="eec85cbd-8a3b-4713-a927-0ef9674b5c24" providerId="ADAL" clId="{E95F1D58-8181-4805-902F-37686F479793}" dt="2023-03-09T22:13:22.975" v="1545" actId="1592"/>
        <pc:sldMkLst>
          <pc:docMk/>
          <pc:sldMk cId="1398567259" sldId="560"/>
        </pc:sldMkLst>
      </pc:sldChg>
      <pc:sldChg chg="delCm">
        <pc:chgData name="Ball, Mitchell" userId="eec85cbd-8a3b-4713-a927-0ef9674b5c24" providerId="ADAL" clId="{E95F1D58-8181-4805-902F-37686F479793}" dt="2023-03-09T22:13:22.977" v="1549" actId="1592"/>
        <pc:sldMkLst>
          <pc:docMk/>
          <pc:sldMk cId="1608978883" sldId="561"/>
        </pc:sldMkLst>
      </pc:sldChg>
      <pc:sldChg chg="delCm">
        <pc:chgData name="Ball, Mitchell" userId="eec85cbd-8a3b-4713-a927-0ef9674b5c24" providerId="ADAL" clId="{E95F1D58-8181-4805-902F-37686F479793}" dt="2023-03-09T22:13:22.976" v="1548" actId="1592"/>
        <pc:sldMkLst>
          <pc:docMk/>
          <pc:sldMk cId="1850043830" sldId="562"/>
        </pc:sldMkLst>
      </pc:sldChg>
      <pc:sldChg chg="delCm">
        <pc:chgData name="Ball, Mitchell" userId="eec85cbd-8a3b-4713-a927-0ef9674b5c24" providerId="ADAL" clId="{E95F1D58-8181-4805-902F-37686F479793}" dt="2023-03-09T22:13:22.976" v="1547" actId="1592"/>
        <pc:sldMkLst>
          <pc:docMk/>
          <pc:sldMk cId="8045430" sldId="563"/>
        </pc:sldMkLst>
      </pc:sldChg>
      <pc:sldChg chg="delCm">
        <pc:chgData name="Ball, Mitchell" userId="eec85cbd-8a3b-4713-a927-0ef9674b5c24" providerId="ADAL" clId="{E95F1D58-8181-4805-902F-37686F479793}" dt="2023-03-09T22:13:22.975" v="1546" actId="1592"/>
        <pc:sldMkLst>
          <pc:docMk/>
          <pc:sldMk cId="4052682983" sldId="564"/>
        </pc:sldMkLst>
      </pc:sldChg>
      <pc:sldChg chg="delCm">
        <pc:chgData name="Ball, Mitchell" userId="eec85cbd-8a3b-4713-a927-0ef9674b5c24" providerId="ADAL" clId="{E95F1D58-8181-4805-902F-37686F479793}" dt="2023-03-09T22:13:22.977" v="1551" actId="1592"/>
        <pc:sldMkLst>
          <pc:docMk/>
          <pc:sldMk cId="2831077756" sldId="565"/>
        </pc:sldMkLst>
      </pc:sldChg>
      <pc:sldChg chg="delCm">
        <pc:chgData name="Ball, Mitchell" userId="eec85cbd-8a3b-4713-a927-0ef9674b5c24" providerId="ADAL" clId="{E95F1D58-8181-4805-902F-37686F479793}" dt="2023-03-09T22:13:22.977" v="1550" actId="1592"/>
        <pc:sldMkLst>
          <pc:docMk/>
          <pc:sldMk cId="3289229906" sldId="566"/>
        </pc:sldMkLst>
      </pc:sldChg>
      <pc:sldChg chg="addCm delCm modNotesTx">
        <pc:chgData name="Ball, Mitchell" userId="eec85cbd-8a3b-4713-a927-0ef9674b5c24" providerId="ADAL" clId="{E95F1D58-8181-4805-902F-37686F479793}" dt="2023-03-09T22:13:22.971" v="1537" actId="1592"/>
        <pc:sldMkLst>
          <pc:docMk/>
          <pc:sldMk cId="2660180410" sldId="568"/>
        </pc:sldMkLst>
      </pc:sldChg>
      <pc:sldChg chg="modSp mod delCm">
        <pc:chgData name="Ball, Mitchell" userId="eec85cbd-8a3b-4713-a927-0ef9674b5c24" providerId="ADAL" clId="{E95F1D58-8181-4805-902F-37686F479793}" dt="2023-03-08T16:16:20.573" v="149" actId="1592"/>
        <pc:sldMkLst>
          <pc:docMk/>
          <pc:sldMk cId="4123692732" sldId="569"/>
        </pc:sldMkLst>
        <pc:spChg chg="mod">
          <ac:chgData name="Ball, Mitchell" userId="eec85cbd-8a3b-4713-a927-0ef9674b5c24" providerId="ADAL" clId="{E95F1D58-8181-4805-902F-37686F479793}" dt="2023-03-02T14:44:02.379" v="7" actId="1076"/>
          <ac:spMkLst>
            <pc:docMk/>
            <pc:sldMk cId="4123692732" sldId="569"/>
            <ac:spMk id="16" creationId="{3D184568-D315-4074-BE79-B4CD8FA9E225}"/>
          </ac:spMkLst>
        </pc:spChg>
      </pc:sldChg>
      <pc:sldChg chg="delCm">
        <pc:chgData name="Ball, Mitchell" userId="eec85cbd-8a3b-4713-a927-0ef9674b5c24" providerId="ADAL" clId="{E95F1D58-8181-4805-902F-37686F479793}" dt="2023-03-08T17:25:16.863" v="455" actId="1592"/>
        <pc:sldMkLst>
          <pc:docMk/>
          <pc:sldMk cId="3642658270" sldId="570"/>
        </pc:sldMkLst>
      </pc:sldChg>
      <pc:sldChg chg="modSp mod delCm">
        <pc:chgData name="Ball, Mitchell" userId="eec85cbd-8a3b-4713-a927-0ef9674b5c24" providerId="ADAL" clId="{E95F1D58-8181-4805-902F-37686F479793}" dt="2023-03-09T22:12:41.037" v="1520" actId="1592"/>
        <pc:sldMkLst>
          <pc:docMk/>
          <pc:sldMk cId="2898744703" sldId="573"/>
        </pc:sldMkLst>
        <pc:spChg chg="mod">
          <ac:chgData name="Ball, Mitchell" userId="eec85cbd-8a3b-4713-a927-0ef9674b5c24" providerId="ADAL" clId="{E95F1D58-8181-4805-902F-37686F479793}" dt="2023-03-08T00:51:10.810" v="109" actId="20577"/>
          <ac:spMkLst>
            <pc:docMk/>
            <pc:sldMk cId="2898744703" sldId="573"/>
            <ac:spMk id="2" creationId="{00000000-0000-0000-0000-000000000000}"/>
          </ac:spMkLst>
        </pc:spChg>
        <pc:spChg chg="mod">
          <ac:chgData name="Ball, Mitchell" userId="eec85cbd-8a3b-4713-a927-0ef9674b5c24" providerId="ADAL" clId="{E95F1D58-8181-4805-902F-37686F479793}" dt="2023-03-08T00:51:21.698" v="143" actId="20577"/>
          <ac:spMkLst>
            <pc:docMk/>
            <pc:sldMk cId="2898744703" sldId="573"/>
            <ac:spMk id="3" creationId="{6603691C-7FD2-440D-AD40-137406D566F5}"/>
          </ac:spMkLst>
        </pc:spChg>
      </pc:sldChg>
      <pc:sldChg chg="delCm">
        <pc:chgData name="Ball, Mitchell" userId="eec85cbd-8a3b-4713-a927-0ef9674b5c24" providerId="ADAL" clId="{E95F1D58-8181-4805-902F-37686F479793}" dt="2023-03-09T22:12:36.403" v="1519" actId="1592"/>
        <pc:sldMkLst>
          <pc:docMk/>
          <pc:sldMk cId="2978473108" sldId="574"/>
        </pc:sldMkLst>
      </pc:sldChg>
      <pc:sldChg chg="delCm">
        <pc:chgData name="Ball, Mitchell" userId="eec85cbd-8a3b-4713-a927-0ef9674b5c24" providerId="ADAL" clId="{E95F1D58-8181-4805-902F-37686F479793}" dt="2023-03-09T22:13:22.972" v="1539" actId="1592"/>
        <pc:sldMkLst>
          <pc:docMk/>
          <pc:sldMk cId="3953894573" sldId="575"/>
        </pc:sldMkLst>
      </pc:sldChg>
      <pc:sldChg chg="modSp mod ord">
        <pc:chgData name="Ball, Mitchell" userId="eec85cbd-8a3b-4713-a927-0ef9674b5c24" providerId="ADAL" clId="{E95F1D58-8181-4805-902F-37686F479793}" dt="2023-03-08T17:33:05.883" v="663" actId="20577"/>
        <pc:sldMkLst>
          <pc:docMk/>
          <pc:sldMk cId="1045862242" sldId="577"/>
        </pc:sldMkLst>
        <pc:spChg chg="mod">
          <ac:chgData name="Ball, Mitchell" userId="eec85cbd-8a3b-4713-a927-0ef9674b5c24" providerId="ADAL" clId="{E95F1D58-8181-4805-902F-37686F479793}" dt="2023-03-08T17:33:05.883" v="663" actId="20577"/>
          <ac:spMkLst>
            <pc:docMk/>
            <pc:sldMk cId="1045862242" sldId="577"/>
            <ac:spMk id="4098" creationId="{00000000-0000-0000-0000-000000000000}"/>
          </ac:spMkLst>
        </pc:spChg>
        <pc:spChg chg="mod">
          <ac:chgData name="Ball, Mitchell" userId="eec85cbd-8a3b-4713-a927-0ef9674b5c24" providerId="ADAL" clId="{E95F1D58-8181-4805-902F-37686F479793}" dt="2023-03-08T17:32:09.487" v="590" actId="27636"/>
          <ac:spMkLst>
            <pc:docMk/>
            <pc:sldMk cId="1045862242" sldId="577"/>
            <ac:spMk id="4099" creationId="{00000000-0000-0000-0000-000000000000}"/>
          </ac:spMkLst>
        </pc:spChg>
      </pc:sldChg>
      <pc:sldChg chg="modSp mod">
        <pc:chgData name="Ball, Mitchell" userId="eec85cbd-8a3b-4713-a927-0ef9674b5c24" providerId="ADAL" clId="{E95F1D58-8181-4805-902F-37686F479793}" dt="2023-03-08T00:52:29.288" v="144" actId="1076"/>
        <pc:sldMkLst>
          <pc:docMk/>
          <pc:sldMk cId="1203330384" sldId="578"/>
        </pc:sldMkLst>
        <pc:picChg chg="mod">
          <ac:chgData name="Ball, Mitchell" userId="eec85cbd-8a3b-4713-a927-0ef9674b5c24" providerId="ADAL" clId="{E95F1D58-8181-4805-902F-37686F479793}" dt="2023-03-08T00:52:29.288" v="144" actId="1076"/>
          <ac:picMkLst>
            <pc:docMk/>
            <pc:sldMk cId="1203330384" sldId="578"/>
            <ac:picMk id="3" creationId="{A05CA20E-3056-49BC-5063-863BB29814D7}"/>
          </ac:picMkLst>
        </pc:picChg>
      </pc:sldChg>
      <pc:sldChg chg="delCm">
        <pc:chgData name="Ball, Mitchell" userId="eec85cbd-8a3b-4713-a927-0ef9674b5c24" providerId="ADAL" clId="{E95F1D58-8181-4805-902F-37686F479793}" dt="2023-03-09T22:13:22.974" v="1543" actId="1592"/>
        <pc:sldMkLst>
          <pc:docMk/>
          <pc:sldMk cId="3910660673" sldId="581"/>
        </pc:sldMkLst>
      </pc:sldChg>
      <pc:sldChg chg="delCm">
        <pc:chgData name="Ball, Mitchell" userId="eec85cbd-8a3b-4713-a927-0ef9674b5c24" providerId="ADAL" clId="{E95F1D58-8181-4805-902F-37686F479793}" dt="2023-03-09T22:13:22.978" v="1552" actId="1592"/>
        <pc:sldMkLst>
          <pc:docMk/>
          <pc:sldMk cId="685838700" sldId="582"/>
        </pc:sldMkLst>
      </pc:sldChg>
      <pc:sldChg chg="modSp mod">
        <pc:chgData name="Ball, Mitchell" userId="eec85cbd-8a3b-4713-a927-0ef9674b5c24" providerId="ADAL" clId="{E95F1D58-8181-4805-902F-37686F479793}" dt="2023-03-08T17:34:03.672" v="683" actId="6549"/>
        <pc:sldMkLst>
          <pc:docMk/>
          <pc:sldMk cId="1164388047" sldId="587"/>
        </pc:sldMkLst>
        <pc:spChg chg="mod">
          <ac:chgData name="Ball, Mitchell" userId="eec85cbd-8a3b-4713-a927-0ef9674b5c24" providerId="ADAL" clId="{E95F1D58-8181-4805-902F-37686F479793}" dt="2023-03-08T17:33:29.236" v="680" actId="20577"/>
          <ac:spMkLst>
            <pc:docMk/>
            <pc:sldMk cId="1164388047" sldId="587"/>
            <ac:spMk id="2" creationId="{00000000-0000-0000-0000-000000000000}"/>
          </ac:spMkLst>
        </pc:spChg>
        <pc:spChg chg="mod">
          <ac:chgData name="Ball, Mitchell" userId="eec85cbd-8a3b-4713-a927-0ef9674b5c24" providerId="ADAL" clId="{E95F1D58-8181-4805-902F-37686F479793}" dt="2023-03-08T17:34:03.672" v="683" actId="6549"/>
          <ac:spMkLst>
            <pc:docMk/>
            <pc:sldMk cId="1164388047" sldId="587"/>
            <ac:spMk id="3" creationId="{00000000-0000-0000-0000-000000000000}"/>
          </ac:spMkLst>
        </pc:spChg>
      </pc:sldChg>
      <pc:sldChg chg="delCm">
        <pc:chgData name="Ball, Mitchell" userId="eec85cbd-8a3b-4713-a927-0ef9674b5c24" providerId="ADAL" clId="{E95F1D58-8181-4805-902F-37686F479793}" dt="2023-03-09T22:13:22.959" v="1524" actId="1592"/>
        <pc:sldMkLst>
          <pc:docMk/>
          <pc:sldMk cId="147486415" sldId="588"/>
        </pc:sldMkLst>
      </pc:sldChg>
      <pc:sldChg chg="modSp add mod">
        <pc:chgData name="Ball, Mitchell" userId="eec85cbd-8a3b-4713-a927-0ef9674b5c24" providerId="ADAL" clId="{E95F1D58-8181-4805-902F-37686F479793}" dt="2023-03-08T16:19:07.498" v="165"/>
        <pc:sldMkLst>
          <pc:docMk/>
          <pc:sldMk cId="764863089" sldId="589"/>
        </pc:sldMkLst>
        <pc:spChg chg="mod">
          <ac:chgData name="Ball, Mitchell" userId="eec85cbd-8a3b-4713-a927-0ef9674b5c24" providerId="ADAL" clId="{E95F1D58-8181-4805-902F-37686F479793}" dt="2023-03-08T16:19:07.498" v="165"/>
          <ac:spMkLst>
            <pc:docMk/>
            <pc:sldMk cId="764863089" sldId="589"/>
            <ac:spMk id="3" creationId="{A881B474-88B3-46DD-B077-40C83400CCE4}"/>
          </ac:spMkLst>
        </pc:spChg>
      </pc:sldChg>
      <pc:sldChg chg="modSp mod modShow">
        <pc:chgData name="Ball, Mitchell" userId="eec85cbd-8a3b-4713-a927-0ef9674b5c24" providerId="ADAL" clId="{E95F1D58-8181-4805-902F-37686F479793}" dt="2023-03-08T17:16:09.885" v="442" actId="729"/>
        <pc:sldMkLst>
          <pc:docMk/>
          <pc:sldMk cId="2005237538" sldId="590"/>
        </pc:sldMkLst>
        <pc:spChg chg="mod">
          <ac:chgData name="Ball, Mitchell" userId="eec85cbd-8a3b-4713-a927-0ef9674b5c24" providerId="ADAL" clId="{E95F1D58-8181-4805-902F-37686F479793}" dt="2023-03-08T17:10:17.768" v="436" actId="20577"/>
          <ac:spMkLst>
            <pc:docMk/>
            <pc:sldMk cId="2005237538" sldId="590"/>
            <ac:spMk id="3" creationId="{28CE4C25-D1E0-48D9-AE25-02CB0377C135}"/>
          </ac:spMkLst>
        </pc:spChg>
      </pc:sldChg>
      <pc:sldChg chg="add">
        <pc:chgData name="Ball, Mitchell" userId="eec85cbd-8a3b-4713-a927-0ef9674b5c24" providerId="ADAL" clId="{E95F1D58-8181-4805-902F-37686F479793}" dt="2023-03-08T17:08:20.717" v="413" actId="2890"/>
        <pc:sldMkLst>
          <pc:docMk/>
          <pc:sldMk cId="983022267" sldId="591"/>
        </pc:sldMkLst>
      </pc:sldChg>
      <pc:sldChg chg="modSp add mod">
        <pc:chgData name="Ball, Mitchell" userId="eec85cbd-8a3b-4713-a927-0ef9674b5c24" providerId="ADAL" clId="{E95F1D58-8181-4805-902F-37686F479793}" dt="2023-03-08T17:33:53.746" v="682" actId="6549"/>
        <pc:sldMkLst>
          <pc:docMk/>
          <pc:sldMk cId="917386125" sldId="592"/>
        </pc:sldMkLst>
        <pc:spChg chg="mod">
          <ac:chgData name="Ball, Mitchell" userId="eec85cbd-8a3b-4713-a927-0ef9674b5c24" providerId="ADAL" clId="{E95F1D58-8181-4805-902F-37686F479793}" dt="2023-03-08T17:33:53.746" v="682" actId="6549"/>
          <ac:spMkLst>
            <pc:docMk/>
            <pc:sldMk cId="917386125" sldId="592"/>
            <ac:spMk id="3" creationId="{00000000-0000-0000-0000-000000000000}"/>
          </ac:spMkLst>
        </pc:spChg>
      </pc:sldChg>
    </pc:docChg>
  </pc:docChgLst>
  <pc:docChgLst>
    <pc:chgData name="Sanford, Sally" userId="S::sjsanford@gateschili.org::43f05d94-43c8-44d5-ae1b-87f5ba93de40" providerId="AD" clId="Web-{7AF3606D-25D7-CB88-88DF-DB4AC8778A16}"/>
    <pc:docChg chg="addSld modSld">
      <pc:chgData name="Sanford, Sally" userId="S::sjsanford@gateschili.org::43f05d94-43c8-44d5-ae1b-87f5ba93de40" providerId="AD" clId="Web-{7AF3606D-25D7-CB88-88DF-DB4AC8778A16}" dt="2021-03-16T16:10:54.824" v="57" actId="20577"/>
      <pc:docMkLst>
        <pc:docMk/>
      </pc:docMkLst>
      <pc:sldChg chg="addSp delSp modSp">
        <pc:chgData name="Sanford, Sally" userId="S::sjsanford@gateschili.org::43f05d94-43c8-44d5-ae1b-87f5ba93de40" providerId="AD" clId="Web-{7AF3606D-25D7-CB88-88DF-DB4AC8778A16}" dt="2021-03-16T16:10:54.824" v="57" actId="20577"/>
        <pc:sldMkLst>
          <pc:docMk/>
          <pc:sldMk cId="1871093992" sldId="486"/>
        </pc:sldMkLst>
        <pc:spChg chg="del">
          <ac:chgData name="Sanford, Sally" userId="S::sjsanford@gateschili.org::43f05d94-43c8-44d5-ae1b-87f5ba93de40" providerId="AD" clId="Web-{7AF3606D-25D7-CB88-88DF-DB4AC8778A16}" dt="2021-03-16T16:08:40.180" v="1"/>
          <ac:spMkLst>
            <pc:docMk/>
            <pc:sldMk cId="1871093992" sldId="486"/>
            <ac:spMk id="2" creationId="{00000000-0000-0000-0000-000000000000}"/>
          </ac:spMkLst>
        </pc:spChg>
        <pc:spChg chg="add del mod">
          <ac:chgData name="Sanford, Sally" userId="S::sjsanford@gateschili.org::43f05d94-43c8-44d5-ae1b-87f5ba93de40" providerId="AD" clId="Web-{7AF3606D-25D7-CB88-88DF-DB4AC8778A16}" dt="2021-03-16T16:08:56.946" v="6"/>
          <ac:spMkLst>
            <pc:docMk/>
            <pc:sldMk cId="1871093992" sldId="486"/>
            <ac:spMk id="4" creationId="{79B2AFEF-22AB-4CB4-8996-EDB2BE273E49}"/>
          </ac:spMkLst>
        </pc:spChg>
        <pc:spChg chg="add mod">
          <ac:chgData name="Sanford, Sally" userId="S::sjsanford@gateschili.org::43f05d94-43c8-44d5-ae1b-87f5ba93de40" providerId="AD" clId="Web-{7AF3606D-25D7-CB88-88DF-DB4AC8778A16}" dt="2021-03-16T16:10:54.824" v="57" actId="20577"/>
          <ac:spMkLst>
            <pc:docMk/>
            <pc:sldMk cId="1871093992" sldId="486"/>
            <ac:spMk id="8" creationId="{00C3A903-0212-4EDF-8CCD-381111BFA1E5}"/>
          </ac:spMkLst>
        </pc:spChg>
        <pc:picChg chg="add del mod">
          <ac:chgData name="Sanford, Sally" userId="S::sjsanford@gateschili.org::43f05d94-43c8-44d5-ae1b-87f5ba93de40" providerId="AD" clId="Web-{7AF3606D-25D7-CB88-88DF-DB4AC8778A16}" dt="2021-03-16T16:09:20.510" v="9"/>
          <ac:picMkLst>
            <pc:docMk/>
            <pc:sldMk cId="1871093992" sldId="486"/>
            <ac:picMk id="5" creationId="{3C2B4F72-6C68-487A-ABA9-949ACE3A6DFF}"/>
          </ac:picMkLst>
        </pc:picChg>
        <pc:picChg chg="add mod modCrop">
          <ac:chgData name="Sanford, Sally" userId="S::sjsanford@gateschili.org::43f05d94-43c8-44d5-ae1b-87f5ba93de40" providerId="AD" clId="Web-{7AF3606D-25D7-CB88-88DF-DB4AC8778A16}" dt="2021-03-16T16:10:18.542" v="17" actId="14100"/>
          <ac:picMkLst>
            <pc:docMk/>
            <pc:sldMk cId="1871093992" sldId="486"/>
            <ac:picMk id="6" creationId="{C40D5CC9-0A1A-41E1-8D20-FB70EC970E9D}"/>
          </ac:picMkLst>
        </pc:picChg>
      </pc:sldChg>
      <pc:sldChg chg="add replId">
        <pc:chgData name="Sanford, Sally" userId="S::sjsanford@gateschili.org::43f05d94-43c8-44d5-ae1b-87f5ba93de40" providerId="AD" clId="Web-{7AF3606D-25D7-CB88-88DF-DB4AC8778A16}" dt="2021-03-16T16:08:33.649" v="0"/>
        <pc:sldMkLst>
          <pc:docMk/>
          <pc:sldMk cId="1323798167" sldId="576"/>
        </pc:sldMkLst>
      </pc:sldChg>
    </pc:docChg>
  </pc:docChgLst>
  <pc:docChgLst>
    <pc:chgData name="Lamb, Anna" userId="S::amlamb@gateschili.org::c1fcc003-dcb1-404f-a2bb-b6929ae64666" providerId="AD" clId="Web-{645C1A4E-A02D-7100-199D-3E96B6FE80C9}"/>
    <pc:docChg chg="">
      <pc:chgData name="Lamb, Anna" userId="S::amlamb@gateschili.org::c1fcc003-dcb1-404f-a2bb-b6929ae64666" providerId="AD" clId="Web-{645C1A4E-A02D-7100-199D-3E96B6FE80C9}" dt="2024-03-11T13:50:31.203" v="0"/>
      <pc:docMkLst>
        <pc:docMk/>
      </pc:docMkLst>
      <pc:sldChg chg="modCm">
        <pc:chgData name="Lamb, Anna" userId="S::amlamb@gateschili.org::c1fcc003-dcb1-404f-a2bb-b6929ae64666" providerId="AD" clId="Web-{645C1A4E-A02D-7100-199D-3E96B6FE80C9}" dt="2024-03-11T13:50:31.203" v="0"/>
        <pc:sldMkLst>
          <pc:docMk/>
          <pc:sldMk cId="1580345619" sldId="540"/>
        </pc:sldMkLst>
        <pc:extLst>
          <p:ext xmlns:p="http://schemas.openxmlformats.org/presentationml/2006/main" uri="{D6D511B9-2390-475A-947B-AFAB55BFBCF1}">
            <pc226:cmChg xmlns:pc226="http://schemas.microsoft.com/office/powerpoint/2022/06/main/command" chg="mod modRxn">
              <pc226:chgData name="Lamb, Anna" userId="S::amlamb@gateschili.org::c1fcc003-dcb1-404f-a2bb-b6929ae64666" providerId="AD" clId="Web-{645C1A4E-A02D-7100-199D-3E96B6FE80C9}" dt="2024-03-11T13:50:31.203" v="0"/>
              <pc2:cmMkLst xmlns:pc2="http://schemas.microsoft.com/office/powerpoint/2019/9/main/command">
                <pc:docMk/>
                <pc:sldMk cId="1580345619" sldId="540"/>
                <pc2:cmMk id="{DADDFD4E-5779-44AD-864D-412B78E5820B}"/>
              </pc2:cmMkLst>
            </pc226:cmChg>
          </p:ext>
        </pc:extLst>
      </pc:sldChg>
    </pc:docChg>
  </pc:docChgLst>
  <pc:docChgLst>
    <pc:chgData name="Petrosino, Iva" userId="S::irpetrosino@gateschili.org::68978579-b604-44af-84c8-5069050481c6" providerId="AD" clId="Web-{6CF9BC78-6019-F0F3-7214-ACF8CD89B910}"/>
    <pc:docChg chg="modSld">
      <pc:chgData name="Petrosino, Iva" userId="S::irpetrosino@gateschili.org::68978579-b604-44af-84c8-5069050481c6" providerId="AD" clId="Web-{6CF9BC78-6019-F0F3-7214-ACF8CD89B910}" dt="2023-03-08T13:51:45.843" v="709"/>
      <pc:docMkLst>
        <pc:docMk/>
      </pc:docMkLst>
      <pc:sldChg chg="modSp addCm modNotes">
        <pc:chgData name="Petrosino, Iva" userId="S::irpetrosino@gateschili.org::68978579-b604-44af-84c8-5069050481c6" providerId="AD" clId="Web-{6CF9BC78-6019-F0F3-7214-ACF8CD89B910}" dt="2023-03-08T13:51:45.843" v="709"/>
        <pc:sldMkLst>
          <pc:docMk/>
          <pc:sldMk cId="205824132" sldId="541"/>
        </pc:sldMkLst>
        <pc:spChg chg="mod">
          <ac:chgData name="Petrosino, Iva" userId="S::irpetrosino@gateschili.org::68978579-b604-44af-84c8-5069050481c6" providerId="AD" clId="Web-{6CF9BC78-6019-F0F3-7214-ACF8CD89B910}" dt="2023-03-08T13:51:27.044" v="708" actId="20577"/>
          <ac:spMkLst>
            <pc:docMk/>
            <pc:sldMk cId="205824132" sldId="541"/>
            <ac:spMk id="3" creationId="{A881B474-88B3-46DD-B077-40C83400CCE4}"/>
          </ac:spMkLst>
        </pc:spChg>
      </pc:sldChg>
    </pc:docChg>
  </pc:docChgLst>
  <pc:docChgLst>
    <pc:chgData name="Ball, Mitchell" userId="eec85cbd-8a3b-4713-a927-0ef9674b5c24" providerId="ADAL" clId="{648E3810-9893-414D-B6F8-83A754F79BA6}"/>
    <pc:docChg chg="undo redo custSel addSld delSld modSld sldOrd modNotesMaster">
      <pc:chgData name="Ball, Mitchell" userId="eec85cbd-8a3b-4713-a927-0ef9674b5c24" providerId="ADAL" clId="{648E3810-9893-414D-B6F8-83A754F79BA6}" dt="2024-03-14T21:24:43.048" v="1734"/>
      <pc:docMkLst>
        <pc:docMk/>
      </pc:docMkLst>
      <pc:sldChg chg="delCm">
        <pc:chgData name="Ball, Mitchell" userId="eec85cbd-8a3b-4713-a927-0ef9674b5c24" providerId="ADAL" clId="{648E3810-9893-414D-B6F8-83A754F79BA6}" dt="2024-03-14T21:22:43.027" v="1731"/>
        <pc:sldMkLst>
          <pc:docMk/>
          <pc:sldMk cId="920888955" sldId="266"/>
        </pc:sldMkLst>
        <pc:extLst>
          <p:ext xmlns:p="http://schemas.openxmlformats.org/presentationml/2006/main" uri="{D6D511B9-2390-475A-947B-AFAB55BFBCF1}">
            <pc226:cmChg xmlns:pc226="http://schemas.microsoft.com/office/powerpoint/2022/06/main/command" chg="del">
              <pc226:chgData name="Ball, Mitchell" userId="eec85cbd-8a3b-4713-a927-0ef9674b5c24" providerId="ADAL" clId="{648E3810-9893-414D-B6F8-83A754F79BA6}" dt="2024-03-14T21:22:43.027" v="1731"/>
              <pc2:cmMkLst xmlns:pc2="http://schemas.microsoft.com/office/powerpoint/2019/9/main/command">
                <pc:docMk/>
                <pc:sldMk cId="920888955" sldId="266"/>
                <pc2:cmMk id="{722A5D1D-F386-490B-B422-F1FEBB771A04}"/>
              </pc2:cmMkLst>
            </pc226:cmChg>
          </p:ext>
        </pc:extLst>
      </pc:sldChg>
      <pc:sldChg chg="modSp mod modCm">
        <pc:chgData name="Ball, Mitchell" userId="eec85cbd-8a3b-4713-a927-0ef9674b5c24" providerId="ADAL" clId="{648E3810-9893-414D-B6F8-83A754F79BA6}" dt="2024-03-14T20:37:01.536" v="1338" actId="5793"/>
        <pc:sldMkLst>
          <pc:docMk/>
          <pc:sldMk cId="2818342752" sldId="273"/>
        </pc:sldMkLst>
        <pc:spChg chg="mod">
          <ac:chgData name="Ball, Mitchell" userId="eec85cbd-8a3b-4713-a927-0ef9674b5c24" providerId="ADAL" clId="{648E3810-9893-414D-B6F8-83A754F79BA6}" dt="2024-03-14T20:37:01.536" v="1338" actId="5793"/>
          <ac:spMkLst>
            <pc:docMk/>
            <pc:sldMk cId="2818342752" sldId="273"/>
            <ac:spMk id="3" creationId="{00000000-0000-0000-0000-000000000000}"/>
          </ac:spMkLst>
        </pc:spChg>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48E3810-9893-414D-B6F8-83A754F79BA6}" dt="2024-03-12T17:55:35.231" v="27"/>
              <pc2:cmMkLst xmlns:pc2="http://schemas.microsoft.com/office/powerpoint/2019/9/main/command">
                <pc:docMk/>
                <pc:sldMk cId="2818342752" sldId="273"/>
                <pc2:cmMk id="{E7CA82F9-42A0-4774-8336-3585E108EB2C}"/>
              </pc2:cmMkLst>
              <pc226:cmRplyChg chg="add">
                <pc226:chgData name="Ball, Mitchell" userId="eec85cbd-8a3b-4713-a927-0ef9674b5c24" providerId="ADAL" clId="{648E3810-9893-414D-B6F8-83A754F79BA6}" dt="2024-03-12T17:55:35.231" v="27"/>
                <pc2:cmRplyMkLst xmlns:pc2="http://schemas.microsoft.com/office/powerpoint/2019/9/main/command">
                  <pc:docMk/>
                  <pc:sldMk cId="2818342752" sldId="273"/>
                  <pc2:cmMk id="{E7CA82F9-42A0-4774-8336-3585E108EB2C}"/>
                  <pc2:cmRplyMk id="{86F48A86-7380-41FD-8958-75886A80C4B1}"/>
                </pc2:cmRplyMkLst>
              </pc226:cmRplyChg>
            </pc226:cmChg>
          </p:ext>
        </pc:extLst>
      </pc:sldChg>
      <pc:sldChg chg="delCm modCm">
        <pc:chgData name="Ball, Mitchell" userId="eec85cbd-8a3b-4713-a927-0ef9674b5c24" providerId="ADAL" clId="{648E3810-9893-414D-B6F8-83A754F79BA6}" dt="2024-03-14T21:22:43.027" v="1731"/>
        <pc:sldMkLst>
          <pc:docMk/>
          <pc:sldMk cId="3619191033" sldId="278"/>
        </pc:sldMkLst>
        <pc:extLst>
          <p:ext xmlns:p="http://schemas.openxmlformats.org/presentationml/2006/main" uri="{D6D511B9-2390-475A-947B-AFAB55BFBCF1}">
            <pc226:cmChg xmlns:pc226="http://schemas.microsoft.com/office/powerpoint/2022/06/main/command" chg="del mod">
              <pc226:chgData name="Ball, Mitchell" userId="eec85cbd-8a3b-4713-a927-0ef9674b5c24" providerId="ADAL" clId="{648E3810-9893-414D-B6F8-83A754F79BA6}" dt="2024-03-14T21:22:43.027" v="1731"/>
              <pc2:cmMkLst xmlns:pc2="http://schemas.microsoft.com/office/powerpoint/2019/9/main/command">
                <pc:docMk/>
                <pc:sldMk cId="3619191033" sldId="278"/>
                <pc2:cmMk id="{96849A1A-7A91-4619-B408-25F5649C16C1}"/>
              </pc2:cmMkLst>
            </pc226:cmChg>
          </p:ext>
        </pc:extLst>
      </pc:sldChg>
      <pc:sldChg chg="modCm">
        <pc:chgData name="Ball, Mitchell" userId="eec85cbd-8a3b-4713-a927-0ef9674b5c24" providerId="ADAL" clId="{648E3810-9893-414D-B6F8-83A754F79BA6}" dt="2024-03-12T17:48:17.635" v="23"/>
        <pc:sldMkLst>
          <pc:docMk/>
          <pc:sldMk cId="2496103626" sldId="344"/>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48E3810-9893-414D-B6F8-83A754F79BA6}" dt="2024-03-12T17:48:17.635" v="23"/>
              <pc2:cmMkLst xmlns:pc2="http://schemas.microsoft.com/office/powerpoint/2019/9/main/command">
                <pc:docMk/>
                <pc:sldMk cId="2496103626" sldId="344"/>
                <pc2:cmMk id="{BEDF0959-77DF-4CB5-82D2-30AFDC22F477}"/>
              </pc2:cmMkLst>
              <pc226:cmRplyChg chg="add">
                <pc226:chgData name="Ball, Mitchell" userId="eec85cbd-8a3b-4713-a927-0ef9674b5c24" providerId="ADAL" clId="{648E3810-9893-414D-B6F8-83A754F79BA6}" dt="2024-03-12T17:48:17.635" v="23"/>
                <pc2:cmRplyMkLst xmlns:pc2="http://schemas.microsoft.com/office/powerpoint/2019/9/main/command">
                  <pc:docMk/>
                  <pc:sldMk cId="2496103626" sldId="344"/>
                  <pc2:cmMk id="{BEDF0959-77DF-4CB5-82D2-30AFDC22F477}"/>
                  <pc2:cmRplyMk id="{CCA2361B-2BA5-4ED6-87DE-5D3891EEC4DC}"/>
                </pc2:cmRplyMkLst>
              </pc226:cmRplyChg>
            </pc226:cmChg>
          </p:ext>
        </pc:extLst>
      </pc:sldChg>
      <pc:sldChg chg="addSp delSp modSp mod">
        <pc:chgData name="Ball, Mitchell" userId="eec85cbd-8a3b-4713-a927-0ef9674b5c24" providerId="ADAL" clId="{648E3810-9893-414D-B6F8-83A754F79BA6}" dt="2024-03-14T20:29:36.071" v="1201" actId="20577"/>
        <pc:sldMkLst>
          <pc:docMk/>
          <pc:sldMk cId="2960906728" sldId="377"/>
        </pc:sldMkLst>
        <pc:spChg chg="add del">
          <ac:chgData name="Ball, Mitchell" userId="eec85cbd-8a3b-4713-a927-0ef9674b5c24" providerId="ADAL" clId="{648E3810-9893-414D-B6F8-83A754F79BA6}" dt="2024-03-14T17:48:34.427" v="527" actId="478"/>
          <ac:spMkLst>
            <pc:docMk/>
            <pc:sldMk cId="2960906728" sldId="377"/>
            <ac:spMk id="4" creationId="{5DF4601A-3FD3-19D4-4EE7-378B5C3DEC97}"/>
          </ac:spMkLst>
        </pc:spChg>
        <pc:spChg chg="add mod">
          <ac:chgData name="Ball, Mitchell" userId="eec85cbd-8a3b-4713-a927-0ef9674b5c24" providerId="ADAL" clId="{648E3810-9893-414D-B6F8-83A754F79BA6}" dt="2024-03-14T20:29:36.071" v="1201" actId="20577"/>
          <ac:spMkLst>
            <pc:docMk/>
            <pc:sldMk cId="2960906728" sldId="377"/>
            <ac:spMk id="5" creationId="{1303C8C8-AC55-0479-1D49-AC016B2348B1}"/>
          </ac:spMkLst>
        </pc:spChg>
        <pc:spChg chg="mod">
          <ac:chgData name="Ball, Mitchell" userId="eec85cbd-8a3b-4713-a927-0ef9674b5c24" providerId="ADAL" clId="{648E3810-9893-414D-B6F8-83A754F79BA6}" dt="2024-03-14T17:49:14.660" v="563" actId="20577"/>
          <ac:spMkLst>
            <pc:docMk/>
            <pc:sldMk cId="2960906728" sldId="377"/>
            <ac:spMk id="7" creationId="{FFB9B8B3-8F3D-3FE3-2DCC-E5E3BCC00A17}"/>
          </ac:spMkLst>
        </pc:spChg>
        <pc:spChg chg="mod">
          <ac:chgData name="Ball, Mitchell" userId="eec85cbd-8a3b-4713-a927-0ef9674b5c24" providerId="ADAL" clId="{648E3810-9893-414D-B6F8-83A754F79BA6}" dt="2024-03-14T20:21:21.648" v="582" actId="1076"/>
          <ac:spMkLst>
            <pc:docMk/>
            <pc:sldMk cId="2960906728" sldId="377"/>
            <ac:spMk id="8" creationId="{43EEF3F1-D8BD-4188-9784-E9CCA772B705}"/>
          </ac:spMkLst>
        </pc:spChg>
        <pc:graphicFrameChg chg="mod">
          <ac:chgData name="Ball, Mitchell" userId="eec85cbd-8a3b-4713-a927-0ef9674b5c24" providerId="ADAL" clId="{648E3810-9893-414D-B6F8-83A754F79BA6}" dt="2024-03-14T20:21:14.169" v="581" actId="1076"/>
          <ac:graphicFrameMkLst>
            <pc:docMk/>
            <pc:sldMk cId="2960906728" sldId="377"/>
            <ac:graphicFrameMk id="2" creationId="{F88557AF-13AD-E75D-BECF-C6CAE9B3C9E7}"/>
          </ac:graphicFrameMkLst>
        </pc:graphicFrameChg>
      </pc:sldChg>
      <pc:sldChg chg="modSp mod">
        <pc:chgData name="Ball, Mitchell" userId="eec85cbd-8a3b-4713-a927-0ef9674b5c24" providerId="ADAL" clId="{648E3810-9893-414D-B6F8-83A754F79BA6}" dt="2024-03-14T17:48:23.501" v="525" actId="20577"/>
        <pc:sldMkLst>
          <pc:docMk/>
          <pc:sldMk cId="1881899054" sldId="382"/>
        </pc:sldMkLst>
        <pc:spChg chg="mod">
          <ac:chgData name="Ball, Mitchell" userId="eec85cbd-8a3b-4713-a927-0ef9674b5c24" providerId="ADAL" clId="{648E3810-9893-414D-B6F8-83A754F79BA6}" dt="2024-03-14T17:48:23.501" v="525" actId="20577"/>
          <ac:spMkLst>
            <pc:docMk/>
            <pc:sldMk cId="1881899054" sldId="382"/>
            <ac:spMk id="9" creationId="{E12C9CB4-89BC-4715-85BA-BECDD202D2DC}"/>
          </ac:spMkLst>
        </pc:spChg>
      </pc:sldChg>
      <pc:sldChg chg="delSp modSp mod">
        <pc:chgData name="Ball, Mitchell" userId="eec85cbd-8a3b-4713-a927-0ef9674b5c24" providerId="ADAL" clId="{648E3810-9893-414D-B6F8-83A754F79BA6}" dt="2024-03-14T20:15:30.208" v="576" actId="1076"/>
        <pc:sldMkLst>
          <pc:docMk/>
          <pc:sldMk cId="1815222604" sldId="383"/>
        </pc:sldMkLst>
        <pc:picChg chg="mod">
          <ac:chgData name="Ball, Mitchell" userId="eec85cbd-8a3b-4713-a927-0ef9674b5c24" providerId="ADAL" clId="{648E3810-9893-414D-B6F8-83A754F79BA6}" dt="2024-03-14T20:15:30.208" v="576" actId="1076"/>
          <ac:picMkLst>
            <pc:docMk/>
            <pc:sldMk cId="1815222604" sldId="383"/>
            <ac:picMk id="2" creationId="{9B67B888-2B98-ADC8-01EF-53D8C329A6C2}"/>
          </ac:picMkLst>
        </pc:picChg>
        <pc:picChg chg="del mod">
          <ac:chgData name="Ball, Mitchell" userId="eec85cbd-8a3b-4713-a927-0ef9674b5c24" providerId="ADAL" clId="{648E3810-9893-414D-B6F8-83A754F79BA6}" dt="2024-03-14T20:14:48.436" v="573" actId="478"/>
          <ac:picMkLst>
            <pc:docMk/>
            <pc:sldMk cId="1815222604" sldId="383"/>
            <ac:picMk id="4" creationId="{F9156652-C8A6-7A03-595A-0C9756A16532}"/>
          </ac:picMkLst>
        </pc:picChg>
      </pc:sldChg>
      <pc:sldChg chg="delSp modSp mod ord">
        <pc:chgData name="Ball, Mitchell" userId="eec85cbd-8a3b-4713-a927-0ef9674b5c24" providerId="ADAL" clId="{648E3810-9893-414D-B6F8-83A754F79BA6}" dt="2024-03-14T20:45:18.483" v="1395" actId="20577"/>
        <pc:sldMkLst>
          <pc:docMk/>
          <pc:sldMk cId="2468630069" sldId="399"/>
        </pc:sldMkLst>
        <pc:spChg chg="mod">
          <ac:chgData name="Ball, Mitchell" userId="eec85cbd-8a3b-4713-a927-0ef9674b5c24" providerId="ADAL" clId="{648E3810-9893-414D-B6F8-83A754F79BA6}" dt="2024-03-14T20:45:18.483" v="1395" actId="20577"/>
          <ac:spMkLst>
            <pc:docMk/>
            <pc:sldMk cId="2468630069" sldId="399"/>
            <ac:spMk id="3" creationId="{00000000-0000-0000-0000-000000000000}"/>
          </ac:spMkLst>
        </pc:spChg>
        <pc:cxnChg chg="del">
          <ac:chgData name="Ball, Mitchell" userId="eec85cbd-8a3b-4713-a927-0ef9674b5c24" providerId="ADAL" clId="{648E3810-9893-414D-B6F8-83A754F79BA6}" dt="2024-03-14T20:44:32.201" v="1350" actId="478"/>
          <ac:cxnSpMkLst>
            <pc:docMk/>
            <pc:sldMk cId="2468630069" sldId="399"/>
            <ac:cxnSpMk id="6" creationId="{181220C9-FEBE-6540-2307-C75138F87361}"/>
          </ac:cxnSpMkLst>
        </pc:cxnChg>
      </pc:sldChg>
      <pc:sldChg chg="ord">
        <pc:chgData name="Ball, Mitchell" userId="eec85cbd-8a3b-4713-a927-0ef9674b5c24" providerId="ADAL" clId="{648E3810-9893-414D-B6F8-83A754F79BA6}" dt="2024-03-12T18:17:58.121" v="64"/>
        <pc:sldMkLst>
          <pc:docMk/>
          <pc:sldMk cId="2047985996" sldId="401"/>
        </pc:sldMkLst>
      </pc:sldChg>
      <pc:sldChg chg="mod modShow delCm">
        <pc:chgData name="Ball, Mitchell" userId="eec85cbd-8a3b-4713-a927-0ef9674b5c24" providerId="ADAL" clId="{648E3810-9893-414D-B6F8-83A754F79BA6}" dt="2024-03-14T21:22:43.027" v="1731"/>
        <pc:sldMkLst>
          <pc:docMk/>
          <pc:sldMk cId="3693205265" sldId="408"/>
        </pc:sldMkLst>
        <pc:extLst>
          <p:ext xmlns:p="http://schemas.openxmlformats.org/presentationml/2006/main" uri="{D6D511B9-2390-475A-947B-AFAB55BFBCF1}">
            <pc226:cmChg xmlns:pc226="http://schemas.microsoft.com/office/powerpoint/2022/06/main/command" chg="del">
              <pc226:chgData name="Ball, Mitchell" userId="eec85cbd-8a3b-4713-a927-0ef9674b5c24" providerId="ADAL" clId="{648E3810-9893-414D-B6F8-83A754F79BA6}" dt="2024-03-14T21:22:43.027" v="1731"/>
              <pc2:cmMkLst xmlns:pc2="http://schemas.microsoft.com/office/powerpoint/2019/9/main/command">
                <pc:docMk/>
                <pc:sldMk cId="3693205265" sldId="408"/>
                <pc2:cmMk id="{38CF7523-604A-4BF9-BF2C-01DCAFE8F78E}"/>
              </pc2:cmMkLst>
            </pc226:cmChg>
          </p:ext>
        </pc:extLst>
      </pc:sldChg>
      <pc:sldChg chg="modCm">
        <pc:chgData name="Ball, Mitchell" userId="eec85cbd-8a3b-4713-a927-0ef9674b5c24" providerId="ADAL" clId="{648E3810-9893-414D-B6F8-83A754F79BA6}" dt="2024-03-12T20:11:54.771" v="239"/>
        <pc:sldMkLst>
          <pc:docMk/>
          <pc:sldMk cId="3642675262" sldId="473"/>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48E3810-9893-414D-B6F8-83A754F79BA6}" dt="2024-03-12T20:11:54.771" v="239"/>
              <pc2:cmMkLst xmlns:pc2="http://schemas.microsoft.com/office/powerpoint/2019/9/main/command">
                <pc:docMk/>
                <pc:sldMk cId="3642675262" sldId="473"/>
                <pc2:cmMk id="{C56328DB-F641-43CF-8773-93AEDB5B70D0}"/>
              </pc2:cmMkLst>
              <pc226:cmRplyChg chg="add">
                <pc226:chgData name="Ball, Mitchell" userId="eec85cbd-8a3b-4713-a927-0ef9674b5c24" providerId="ADAL" clId="{648E3810-9893-414D-B6F8-83A754F79BA6}" dt="2024-03-12T20:11:54.771" v="239"/>
                <pc2:cmRplyMkLst xmlns:pc2="http://schemas.microsoft.com/office/powerpoint/2019/9/main/command">
                  <pc:docMk/>
                  <pc:sldMk cId="3642675262" sldId="473"/>
                  <pc2:cmMk id="{C56328DB-F641-43CF-8773-93AEDB5B70D0}"/>
                  <pc2:cmRplyMk id="{F52C26CB-5FCA-470C-9810-375E8BF427CB}"/>
                </pc2:cmRplyMkLst>
              </pc226:cmRplyChg>
            </pc226:cmChg>
          </p:ext>
        </pc:extLst>
      </pc:sldChg>
      <pc:sldChg chg="mod modShow">
        <pc:chgData name="Ball, Mitchell" userId="eec85cbd-8a3b-4713-a927-0ef9674b5c24" providerId="ADAL" clId="{648E3810-9893-414D-B6F8-83A754F79BA6}" dt="2024-03-12T20:10:37.537" v="238" actId="729"/>
        <pc:sldMkLst>
          <pc:docMk/>
          <pc:sldMk cId="1871093992" sldId="486"/>
        </pc:sldMkLst>
      </pc:sldChg>
      <pc:sldChg chg="delCm">
        <pc:chgData name="Ball, Mitchell" userId="eec85cbd-8a3b-4713-a927-0ef9674b5c24" providerId="ADAL" clId="{648E3810-9893-414D-B6F8-83A754F79BA6}" dt="2024-03-14T21:22:43.027" v="1731"/>
        <pc:sldMkLst>
          <pc:docMk/>
          <pc:sldMk cId="1294078165" sldId="495"/>
        </pc:sldMkLst>
        <pc:extLst>
          <p:ext xmlns:p="http://schemas.openxmlformats.org/presentationml/2006/main" uri="{D6D511B9-2390-475A-947B-AFAB55BFBCF1}">
            <pc226:cmChg xmlns:pc226="http://schemas.microsoft.com/office/powerpoint/2022/06/main/command" chg="del">
              <pc226:chgData name="Ball, Mitchell" userId="eec85cbd-8a3b-4713-a927-0ef9674b5c24" providerId="ADAL" clId="{648E3810-9893-414D-B6F8-83A754F79BA6}" dt="2024-03-14T21:22:43.027" v="1731"/>
              <pc2:cmMkLst xmlns:pc2="http://schemas.microsoft.com/office/powerpoint/2019/9/main/command">
                <pc:docMk/>
                <pc:sldMk cId="1294078165" sldId="495"/>
                <pc2:cmMk id="{C33A2B3A-59E7-4856-A812-C44772D93D40}"/>
              </pc2:cmMkLst>
            </pc226:cmChg>
          </p:ext>
        </pc:extLst>
      </pc:sldChg>
      <pc:sldChg chg="modSp mod modCm">
        <pc:chgData name="Ball, Mitchell" userId="eec85cbd-8a3b-4713-a927-0ef9674b5c24" providerId="ADAL" clId="{648E3810-9893-414D-B6F8-83A754F79BA6}" dt="2024-03-12T20:29:55.293" v="321" actId="1076"/>
        <pc:sldMkLst>
          <pc:docMk/>
          <pc:sldMk cId="530367916" sldId="508"/>
        </pc:sldMkLst>
        <pc:graphicFrameChg chg="mod">
          <ac:chgData name="Ball, Mitchell" userId="eec85cbd-8a3b-4713-a927-0ef9674b5c24" providerId="ADAL" clId="{648E3810-9893-414D-B6F8-83A754F79BA6}" dt="2024-03-12T20:29:55.293" v="321" actId="1076"/>
          <ac:graphicFrameMkLst>
            <pc:docMk/>
            <pc:sldMk cId="530367916" sldId="508"/>
            <ac:graphicFrameMk id="9" creationId="{912A8BEE-BEEE-4264-8897-D755416DABAA}"/>
          </ac:graphicFrameMkLst>
        </pc:graphicFrameChg>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48E3810-9893-414D-B6F8-83A754F79BA6}" dt="2024-03-12T17:51:26.127" v="26"/>
              <pc2:cmMkLst xmlns:pc2="http://schemas.microsoft.com/office/powerpoint/2019/9/main/command">
                <pc:docMk/>
                <pc:sldMk cId="530367916" sldId="508"/>
                <pc2:cmMk id="{EDD31990-260F-415E-B520-599CA32DF4D9}"/>
              </pc2:cmMkLst>
              <pc226:cmRplyChg chg="add">
                <pc226:chgData name="Ball, Mitchell" userId="eec85cbd-8a3b-4713-a927-0ef9674b5c24" providerId="ADAL" clId="{648E3810-9893-414D-B6F8-83A754F79BA6}" dt="2024-03-12T17:51:26.127" v="26"/>
                <pc2:cmRplyMkLst xmlns:pc2="http://schemas.microsoft.com/office/powerpoint/2019/9/main/command">
                  <pc:docMk/>
                  <pc:sldMk cId="530367916" sldId="508"/>
                  <pc2:cmMk id="{EDD31990-260F-415E-B520-599CA32DF4D9}"/>
                  <pc2:cmRplyMk id="{6E270A35-21E1-4DB7-AC47-4A997D11D07D}"/>
                </pc2:cmRplyMkLst>
              </pc226:cmRplyChg>
            </pc226:cmChg>
          </p:ext>
        </pc:extLst>
      </pc:sldChg>
      <pc:sldChg chg="modSp mod modCm">
        <pc:chgData name="Ball, Mitchell" userId="eec85cbd-8a3b-4713-a927-0ef9674b5c24" providerId="ADAL" clId="{648E3810-9893-414D-B6F8-83A754F79BA6}" dt="2024-03-12T20:29:02.990" v="319" actId="20577"/>
        <pc:sldMkLst>
          <pc:docMk/>
          <pc:sldMk cId="3606718948" sldId="509"/>
        </pc:sldMkLst>
        <pc:spChg chg="mod">
          <ac:chgData name="Ball, Mitchell" userId="eec85cbd-8a3b-4713-a927-0ef9674b5c24" providerId="ADAL" clId="{648E3810-9893-414D-B6F8-83A754F79BA6}" dt="2024-03-12T20:29:02.990" v="319" actId="20577"/>
          <ac:spMkLst>
            <pc:docMk/>
            <pc:sldMk cId="3606718948" sldId="509"/>
            <ac:spMk id="3" creationId="{00000000-0000-0000-0000-000000000000}"/>
          </ac:spMkLst>
        </pc:spChg>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48E3810-9893-414D-B6F8-83A754F79BA6}" dt="2024-03-12T17:49:47.156" v="24"/>
              <pc2:cmMkLst xmlns:pc2="http://schemas.microsoft.com/office/powerpoint/2019/9/main/command">
                <pc:docMk/>
                <pc:sldMk cId="3606718948" sldId="509"/>
                <pc2:cmMk id="{53B0C300-E536-4969-B115-263B76EB43E4}"/>
              </pc2:cmMkLst>
              <pc226:cmRplyChg chg="add">
                <pc226:chgData name="Ball, Mitchell" userId="eec85cbd-8a3b-4713-a927-0ef9674b5c24" providerId="ADAL" clId="{648E3810-9893-414D-B6F8-83A754F79BA6}" dt="2024-03-12T17:49:47.156" v="24"/>
                <pc2:cmRplyMkLst xmlns:pc2="http://schemas.microsoft.com/office/powerpoint/2019/9/main/command">
                  <pc:docMk/>
                  <pc:sldMk cId="3606718948" sldId="509"/>
                  <pc2:cmMk id="{53B0C300-E536-4969-B115-263B76EB43E4}"/>
                  <pc2:cmRplyMk id="{070713FF-7C48-4545-AD4F-5291AC62F462}"/>
                </pc2:cmRplyMkLst>
              </pc226:cmRplyChg>
            </pc226:cmChg>
          </p:ext>
        </pc:extLst>
      </pc:sldChg>
      <pc:sldChg chg="modSp mod">
        <pc:chgData name="Ball, Mitchell" userId="eec85cbd-8a3b-4713-a927-0ef9674b5c24" providerId="ADAL" clId="{648E3810-9893-414D-B6F8-83A754F79BA6}" dt="2024-03-12T14:13:16.126" v="22" actId="20577"/>
        <pc:sldMkLst>
          <pc:docMk/>
          <pc:sldMk cId="1631088472" sldId="510"/>
        </pc:sldMkLst>
        <pc:spChg chg="mod">
          <ac:chgData name="Ball, Mitchell" userId="eec85cbd-8a3b-4713-a927-0ef9674b5c24" providerId="ADAL" clId="{648E3810-9893-414D-B6F8-83A754F79BA6}" dt="2024-03-12T14:13:16.126" v="22" actId="20577"/>
          <ac:spMkLst>
            <pc:docMk/>
            <pc:sldMk cId="1631088472" sldId="510"/>
            <ac:spMk id="10" creationId="{4975CF4F-A1B9-4DF1-B1E8-757EBB0275FF}"/>
          </ac:spMkLst>
        </pc:spChg>
      </pc:sldChg>
      <pc:sldChg chg="modSp mod modCm modNotesTx">
        <pc:chgData name="Ball, Mitchell" userId="eec85cbd-8a3b-4713-a927-0ef9674b5c24" providerId="ADAL" clId="{648E3810-9893-414D-B6F8-83A754F79BA6}" dt="2024-03-14T20:52:31.374" v="1528" actId="20577"/>
        <pc:sldMkLst>
          <pc:docMk/>
          <pc:sldMk cId="3650595704" sldId="515"/>
        </pc:sldMkLst>
        <pc:spChg chg="mod">
          <ac:chgData name="Ball, Mitchell" userId="eec85cbd-8a3b-4713-a927-0ef9674b5c24" providerId="ADAL" clId="{648E3810-9893-414D-B6F8-83A754F79BA6}" dt="2024-03-14T20:52:31.374" v="1528" actId="20577"/>
          <ac:spMkLst>
            <pc:docMk/>
            <pc:sldMk cId="3650595704" sldId="515"/>
            <ac:spMk id="4" creationId="{64BEE5EC-D588-4841-940F-05C12D7B6267}"/>
          </ac:spMkLst>
        </pc:spChg>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48E3810-9893-414D-B6F8-83A754F79BA6}" dt="2024-03-12T17:56:06.338" v="30"/>
              <pc2:cmMkLst xmlns:pc2="http://schemas.microsoft.com/office/powerpoint/2019/9/main/command">
                <pc:docMk/>
                <pc:sldMk cId="3650595704" sldId="515"/>
                <pc2:cmMk id="{8C2D5C32-4F85-428D-B126-D76D43864DCA}"/>
              </pc2:cmMkLst>
              <pc226:cmRplyChg chg="add">
                <pc226:chgData name="Ball, Mitchell" userId="eec85cbd-8a3b-4713-a927-0ef9674b5c24" providerId="ADAL" clId="{648E3810-9893-414D-B6F8-83A754F79BA6}" dt="2024-03-12T17:56:06.338" v="30"/>
                <pc2:cmRplyMkLst xmlns:pc2="http://schemas.microsoft.com/office/powerpoint/2019/9/main/command">
                  <pc:docMk/>
                  <pc:sldMk cId="3650595704" sldId="515"/>
                  <pc2:cmMk id="{8C2D5C32-4F85-428D-B126-D76D43864DCA}"/>
                  <pc2:cmRplyMk id="{EEF4BADE-8B6B-4DA4-A3C0-63D5523E490A}"/>
                </pc2:cmRplyMkLst>
              </pc226:cmRplyChg>
            </pc226:cmChg>
          </p:ext>
        </pc:extLst>
      </pc:sldChg>
      <pc:sldChg chg="modNotesTx">
        <pc:chgData name="Ball, Mitchell" userId="eec85cbd-8a3b-4713-a927-0ef9674b5c24" providerId="ADAL" clId="{648E3810-9893-414D-B6F8-83A754F79BA6}" dt="2024-03-12T18:30:07.174" v="237" actId="20577"/>
        <pc:sldMkLst>
          <pc:docMk/>
          <pc:sldMk cId="918138412" sldId="519"/>
        </pc:sldMkLst>
      </pc:sldChg>
      <pc:sldChg chg="addSp modSp mod modNotesTx">
        <pc:chgData name="Ball, Mitchell" userId="eec85cbd-8a3b-4713-a927-0ef9674b5c24" providerId="ADAL" clId="{648E3810-9893-414D-B6F8-83A754F79BA6}" dt="2024-03-14T21:05:49.498" v="1620" actId="20577"/>
        <pc:sldMkLst>
          <pc:docMk/>
          <pc:sldMk cId="2089511067" sldId="524"/>
        </pc:sldMkLst>
        <pc:spChg chg="add mod">
          <ac:chgData name="Ball, Mitchell" userId="eec85cbd-8a3b-4713-a927-0ef9674b5c24" providerId="ADAL" clId="{648E3810-9893-414D-B6F8-83A754F79BA6}" dt="2024-03-14T21:05:49.498" v="1620" actId="20577"/>
          <ac:spMkLst>
            <pc:docMk/>
            <pc:sldMk cId="2089511067" sldId="524"/>
            <ac:spMk id="4" creationId="{5D741B00-039B-BC99-8FDB-FCBF1D085DCB}"/>
          </ac:spMkLst>
        </pc:spChg>
        <pc:picChg chg="mod">
          <ac:chgData name="Ball, Mitchell" userId="eec85cbd-8a3b-4713-a927-0ef9674b5c24" providerId="ADAL" clId="{648E3810-9893-414D-B6F8-83A754F79BA6}" dt="2024-03-14T21:04:30.943" v="1596" actId="1076"/>
          <ac:picMkLst>
            <pc:docMk/>
            <pc:sldMk cId="2089511067" sldId="524"/>
            <ac:picMk id="5" creationId="{A9744E4A-394A-E310-A020-2B3F43FA2D9E}"/>
          </ac:picMkLst>
        </pc:picChg>
      </pc:sldChg>
      <pc:sldChg chg="addSp modSp add del mod modShow">
        <pc:chgData name="Ball, Mitchell" userId="eec85cbd-8a3b-4713-a927-0ef9674b5c24" providerId="ADAL" clId="{648E3810-9893-414D-B6F8-83A754F79BA6}" dt="2024-03-14T21:06:29.419" v="1625" actId="729"/>
        <pc:sldMkLst>
          <pc:docMk/>
          <pc:sldMk cId="433149490" sldId="527"/>
        </pc:sldMkLst>
        <pc:spChg chg="add mod">
          <ac:chgData name="Ball, Mitchell" userId="eec85cbd-8a3b-4713-a927-0ef9674b5c24" providerId="ADAL" clId="{648E3810-9893-414D-B6F8-83A754F79BA6}" dt="2024-03-14T21:06:06.483" v="1622" actId="122"/>
          <ac:spMkLst>
            <pc:docMk/>
            <pc:sldMk cId="433149490" sldId="527"/>
            <ac:spMk id="4" creationId="{A1785EEE-BA39-8E57-2115-79EB0BADCA63}"/>
          </ac:spMkLst>
        </pc:spChg>
      </pc:sldChg>
      <pc:sldChg chg="modCm">
        <pc:chgData name="Ball, Mitchell" userId="eec85cbd-8a3b-4713-a927-0ef9674b5c24" providerId="ADAL" clId="{648E3810-9893-414D-B6F8-83A754F79BA6}" dt="2024-03-12T17:59:36.969" v="32"/>
        <pc:sldMkLst>
          <pc:docMk/>
          <pc:sldMk cId="2715772752" sldId="532"/>
        </pc:sldMkLst>
        <pc:extLst>
          <p:ext xmlns:p="http://schemas.openxmlformats.org/presentationml/2006/main" uri="{D6D511B9-2390-475A-947B-AFAB55BFBCF1}">
            <pc226:cmChg xmlns:pc226="http://schemas.microsoft.com/office/powerpoint/2022/06/main/command" chg="mod modTsk">
              <pc226:chgData name="Ball, Mitchell" userId="eec85cbd-8a3b-4713-a927-0ef9674b5c24" providerId="ADAL" clId="{648E3810-9893-414D-B6F8-83A754F79BA6}" dt="2024-03-12T17:59:36.969" v="32"/>
              <pc2:cmMkLst xmlns:pc2="http://schemas.microsoft.com/office/powerpoint/2019/9/main/command">
                <pc:docMk/>
                <pc:sldMk cId="2715772752" sldId="532"/>
                <pc2:cmMk id="{49013FF7-38E9-4428-88FE-22A32E2503B7}"/>
              </pc2:cmMkLst>
              <pc226:cmRplyChg chg="add">
                <pc226:chgData name="Ball, Mitchell" userId="eec85cbd-8a3b-4713-a927-0ef9674b5c24" providerId="ADAL" clId="{648E3810-9893-414D-B6F8-83A754F79BA6}" dt="2024-03-12T17:57:02.575" v="31"/>
                <pc2:cmRplyMkLst xmlns:pc2="http://schemas.microsoft.com/office/powerpoint/2019/9/main/command">
                  <pc:docMk/>
                  <pc:sldMk cId="2715772752" sldId="532"/>
                  <pc2:cmMk id="{49013FF7-38E9-4428-88FE-22A32E2503B7}"/>
                  <pc2:cmRplyMk id="{2F26AF03-5001-4EF8-A8CD-F6F73EF717A3}"/>
                </pc2:cmRplyMkLst>
              </pc226:cmRplyChg>
              <pc226:cmRplyChg chg="add">
                <pc226:chgData name="Ball, Mitchell" userId="eec85cbd-8a3b-4713-a927-0ef9674b5c24" providerId="ADAL" clId="{648E3810-9893-414D-B6F8-83A754F79BA6}" dt="2024-03-12T17:59:36.969" v="32"/>
                <pc2:cmRplyMkLst xmlns:pc2="http://schemas.microsoft.com/office/powerpoint/2019/9/main/command">
                  <pc:docMk/>
                  <pc:sldMk cId="2715772752" sldId="532"/>
                  <pc2:cmMk id="{49013FF7-38E9-4428-88FE-22A32E2503B7}"/>
                  <pc2:cmRplyMk id="{3FF1EE25-494D-49FA-BFBB-BD738C984CE0}"/>
                </pc2:cmRplyMkLst>
              </pc226:cmRplyChg>
            </pc226:cmChg>
          </p:ext>
        </pc:extLst>
      </pc:sldChg>
      <pc:sldChg chg="modSp mod">
        <pc:chgData name="Ball, Mitchell" userId="eec85cbd-8a3b-4713-a927-0ef9674b5c24" providerId="ADAL" clId="{648E3810-9893-414D-B6F8-83A754F79BA6}" dt="2024-03-14T21:18:52.930" v="1730" actId="5793"/>
        <pc:sldMkLst>
          <pc:docMk/>
          <pc:sldMk cId="626334173" sldId="545"/>
        </pc:sldMkLst>
        <pc:spChg chg="mod">
          <ac:chgData name="Ball, Mitchell" userId="eec85cbd-8a3b-4713-a927-0ef9674b5c24" providerId="ADAL" clId="{648E3810-9893-414D-B6F8-83A754F79BA6}" dt="2024-03-14T21:18:52.930" v="1730" actId="5793"/>
          <ac:spMkLst>
            <pc:docMk/>
            <pc:sldMk cId="626334173" sldId="545"/>
            <ac:spMk id="4" creationId="{64BEE5EC-D588-4841-940F-05C12D7B6267}"/>
          </ac:spMkLst>
        </pc:spChg>
      </pc:sldChg>
      <pc:sldChg chg="modSp mod delCm modCm">
        <pc:chgData name="Ball, Mitchell" userId="eec85cbd-8a3b-4713-a927-0ef9674b5c24" providerId="ADAL" clId="{648E3810-9893-414D-B6F8-83A754F79BA6}" dt="2024-03-14T21:22:43.027" v="1731"/>
        <pc:sldMkLst>
          <pc:docMk/>
          <pc:sldMk cId="4039576891" sldId="548"/>
        </pc:sldMkLst>
        <pc:spChg chg="mod">
          <ac:chgData name="Ball, Mitchell" userId="eec85cbd-8a3b-4713-a927-0ef9674b5c24" providerId="ADAL" clId="{648E3810-9893-414D-B6F8-83A754F79BA6}" dt="2024-03-12T20:20:10.986" v="269" actId="20577"/>
          <ac:spMkLst>
            <pc:docMk/>
            <pc:sldMk cId="4039576891" sldId="548"/>
            <ac:spMk id="10" creationId="{4975CF4F-A1B9-4DF1-B1E8-757EBB0275FF}"/>
          </ac:spMkLst>
        </pc:spChg>
        <pc:extLst>
          <p:ext xmlns:p="http://schemas.openxmlformats.org/presentationml/2006/main" uri="{D6D511B9-2390-475A-947B-AFAB55BFBCF1}">
            <pc226:cmChg xmlns:pc226="http://schemas.microsoft.com/office/powerpoint/2022/06/main/command" chg="del mod">
              <pc226:chgData name="Ball, Mitchell" userId="eec85cbd-8a3b-4713-a927-0ef9674b5c24" providerId="ADAL" clId="{648E3810-9893-414D-B6F8-83A754F79BA6}" dt="2024-03-14T21:22:43.027" v="1731"/>
              <pc2:cmMkLst xmlns:pc2="http://schemas.microsoft.com/office/powerpoint/2019/9/main/command">
                <pc:docMk/>
                <pc:sldMk cId="4039576891" sldId="548"/>
                <pc2:cmMk id="{FA1DE0F9-2A35-4602-B9DB-B292B42536E5}"/>
              </pc2:cmMkLst>
              <pc226:cmRplyChg chg="add">
                <pc226:chgData name="Ball, Mitchell" userId="eec85cbd-8a3b-4713-a927-0ef9674b5c24" providerId="ADAL" clId="{648E3810-9893-414D-B6F8-83A754F79BA6}" dt="2024-03-12T20:19:28.877" v="267"/>
                <pc2:cmRplyMkLst xmlns:pc2="http://schemas.microsoft.com/office/powerpoint/2019/9/main/command">
                  <pc:docMk/>
                  <pc:sldMk cId="4039576891" sldId="548"/>
                  <pc2:cmMk id="{FA1DE0F9-2A35-4602-B9DB-B292B42536E5}"/>
                  <pc2:cmRplyMk id="{EC48F67B-86B5-47C6-8217-86AAA06951F6}"/>
                </pc2:cmRplyMkLst>
              </pc226:cmRplyChg>
            </pc226:cmChg>
          </p:ext>
        </pc:extLst>
      </pc:sldChg>
      <pc:sldChg chg="addSp modSp ord">
        <pc:chgData name="Ball, Mitchell" userId="eec85cbd-8a3b-4713-a927-0ef9674b5c24" providerId="ADAL" clId="{648E3810-9893-414D-B6F8-83A754F79BA6}" dt="2024-03-12T18:18:26.520" v="65"/>
        <pc:sldMkLst>
          <pc:docMk/>
          <pc:sldMk cId="2986046193" sldId="550"/>
        </pc:sldMkLst>
        <pc:spChg chg="add mod">
          <ac:chgData name="Ball, Mitchell" userId="eec85cbd-8a3b-4713-a927-0ef9674b5c24" providerId="ADAL" clId="{648E3810-9893-414D-B6F8-83A754F79BA6}" dt="2024-03-12T18:18:26.520" v="65"/>
          <ac:spMkLst>
            <pc:docMk/>
            <pc:sldMk cId="2986046193" sldId="550"/>
            <ac:spMk id="2" creationId="{731AF910-63C9-DCA4-10C5-FA7BA7B1CDDB}"/>
          </ac:spMkLst>
        </pc:spChg>
        <pc:picChg chg="add mod">
          <ac:chgData name="Ball, Mitchell" userId="eec85cbd-8a3b-4713-a927-0ef9674b5c24" providerId="ADAL" clId="{648E3810-9893-414D-B6F8-83A754F79BA6}" dt="2024-03-12T18:18:26.520" v="65"/>
          <ac:picMkLst>
            <pc:docMk/>
            <pc:sldMk cId="2986046193" sldId="550"/>
            <ac:picMk id="3" creationId="{DA7D261E-67AB-A0B7-0758-59D044652A0B}"/>
          </ac:picMkLst>
        </pc:picChg>
        <pc:picChg chg="add mod">
          <ac:chgData name="Ball, Mitchell" userId="eec85cbd-8a3b-4713-a927-0ef9674b5c24" providerId="ADAL" clId="{648E3810-9893-414D-B6F8-83A754F79BA6}" dt="2024-03-12T18:18:26.520" v="65"/>
          <ac:picMkLst>
            <pc:docMk/>
            <pc:sldMk cId="2986046193" sldId="550"/>
            <ac:picMk id="4" creationId="{6107F0B4-8408-1E2D-CD60-B4F170F1A812}"/>
          </ac:picMkLst>
        </pc:picChg>
      </pc:sldChg>
      <pc:sldChg chg="modSp mod ord">
        <pc:chgData name="Ball, Mitchell" userId="eec85cbd-8a3b-4713-a927-0ef9674b5c24" providerId="ADAL" clId="{648E3810-9893-414D-B6F8-83A754F79BA6}" dt="2024-03-14T20:38:15.270" v="1343" actId="20577"/>
        <pc:sldMkLst>
          <pc:docMk/>
          <pc:sldMk cId="3194059772" sldId="551"/>
        </pc:sldMkLst>
        <pc:spChg chg="mod">
          <ac:chgData name="Ball, Mitchell" userId="eec85cbd-8a3b-4713-a927-0ef9674b5c24" providerId="ADAL" clId="{648E3810-9893-414D-B6F8-83A754F79BA6}" dt="2024-03-12T18:16:41.061" v="62" actId="400"/>
          <ac:spMkLst>
            <pc:docMk/>
            <pc:sldMk cId="3194059772" sldId="551"/>
            <ac:spMk id="4" creationId="{E5CA664A-8960-4F7C-B37C-27CED1755EE9}"/>
          </ac:spMkLst>
        </pc:spChg>
        <pc:spChg chg="mod">
          <ac:chgData name="Ball, Mitchell" userId="eec85cbd-8a3b-4713-a927-0ef9674b5c24" providerId="ADAL" clId="{648E3810-9893-414D-B6F8-83A754F79BA6}" dt="2024-03-14T20:38:15.270" v="1343" actId="20577"/>
          <ac:spMkLst>
            <pc:docMk/>
            <pc:sldMk cId="3194059772" sldId="551"/>
            <ac:spMk id="5" creationId="{69834C98-FADB-4DEE-AF40-FE18ED61850B}"/>
          </ac:spMkLst>
        </pc:spChg>
      </pc:sldChg>
      <pc:sldChg chg="modSp mod">
        <pc:chgData name="Ball, Mitchell" userId="eec85cbd-8a3b-4713-a927-0ef9674b5c24" providerId="ADAL" clId="{648E3810-9893-414D-B6F8-83A754F79BA6}" dt="2024-03-12T14:11:41.259" v="1" actId="20577"/>
        <pc:sldMkLst>
          <pc:docMk/>
          <pc:sldMk cId="3642658270" sldId="570"/>
        </pc:sldMkLst>
        <pc:spChg chg="mod">
          <ac:chgData name="Ball, Mitchell" userId="eec85cbd-8a3b-4713-a927-0ef9674b5c24" providerId="ADAL" clId="{648E3810-9893-414D-B6F8-83A754F79BA6}" dt="2024-03-12T14:11:41.259" v="1" actId="20577"/>
          <ac:spMkLst>
            <pc:docMk/>
            <pc:sldMk cId="3642658270" sldId="570"/>
            <ac:spMk id="10" creationId="{4975CF4F-A1B9-4DF1-B1E8-757EBB0275FF}"/>
          </ac:spMkLst>
        </pc:spChg>
      </pc:sldChg>
      <pc:sldChg chg="addSp delSp modSp mod">
        <pc:chgData name="Ball, Mitchell" userId="eec85cbd-8a3b-4713-a927-0ef9674b5c24" providerId="ADAL" clId="{648E3810-9893-414D-B6F8-83A754F79BA6}" dt="2024-03-14T20:14:27.823" v="570" actId="1076"/>
        <pc:sldMkLst>
          <pc:docMk/>
          <pc:sldMk cId="2898744703" sldId="573"/>
        </pc:sldMkLst>
        <pc:picChg chg="add mod">
          <ac:chgData name="Ball, Mitchell" userId="eec85cbd-8a3b-4713-a927-0ef9674b5c24" providerId="ADAL" clId="{648E3810-9893-414D-B6F8-83A754F79BA6}" dt="2024-03-14T20:14:27.823" v="570" actId="1076"/>
          <ac:picMkLst>
            <pc:docMk/>
            <pc:sldMk cId="2898744703" sldId="573"/>
            <ac:picMk id="4" creationId="{A7A8EFEE-EBFD-ED13-4DC2-66F50146F8C0}"/>
          </ac:picMkLst>
        </pc:picChg>
        <pc:picChg chg="del">
          <ac:chgData name="Ball, Mitchell" userId="eec85cbd-8a3b-4713-a927-0ef9674b5c24" providerId="ADAL" clId="{648E3810-9893-414D-B6F8-83A754F79BA6}" dt="2024-03-14T20:14:10.489" v="568" actId="21"/>
          <ac:picMkLst>
            <pc:docMk/>
            <pc:sldMk cId="2898744703" sldId="573"/>
            <ac:picMk id="6" creationId="{9C894FC5-B30B-4AAC-A6B2-8B3E9C218111}"/>
          </ac:picMkLst>
        </pc:picChg>
        <pc:picChg chg="del">
          <ac:chgData name="Ball, Mitchell" userId="eec85cbd-8a3b-4713-a927-0ef9674b5c24" providerId="ADAL" clId="{648E3810-9893-414D-B6F8-83A754F79BA6}" dt="2024-03-14T20:14:10.489" v="568" actId="21"/>
          <ac:picMkLst>
            <pc:docMk/>
            <pc:sldMk cId="2898744703" sldId="573"/>
            <ac:picMk id="7" creationId="{40E4D772-B1B0-4D1A-B901-D954852C2F96}"/>
          </ac:picMkLst>
        </pc:picChg>
      </pc:sldChg>
      <pc:sldChg chg="modSp mod">
        <pc:chgData name="Ball, Mitchell" userId="eec85cbd-8a3b-4713-a927-0ef9674b5c24" providerId="ADAL" clId="{648E3810-9893-414D-B6F8-83A754F79BA6}" dt="2024-03-12T20:16:34.327" v="265" actId="20577"/>
        <pc:sldMkLst>
          <pc:docMk/>
          <pc:sldMk cId="2978473108" sldId="574"/>
        </pc:sldMkLst>
        <pc:spChg chg="mod">
          <ac:chgData name="Ball, Mitchell" userId="eec85cbd-8a3b-4713-a927-0ef9674b5c24" providerId="ADAL" clId="{648E3810-9893-414D-B6F8-83A754F79BA6}" dt="2024-03-12T20:16:34.327" v="265" actId="20577"/>
          <ac:spMkLst>
            <pc:docMk/>
            <pc:sldMk cId="2978473108" sldId="574"/>
            <ac:spMk id="3" creationId="{EF3A6019-4692-458C-8BEB-37EEF15396E1}"/>
          </ac:spMkLst>
        </pc:spChg>
      </pc:sldChg>
      <pc:sldChg chg="modCm">
        <pc:chgData name="Ball, Mitchell" userId="eec85cbd-8a3b-4713-a927-0ef9674b5c24" providerId="ADAL" clId="{648E3810-9893-414D-B6F8-83A754F79BA6}" dt="2024-03-12T18:20:41.492" v="66"/>
        <pc:sldMkLst>
          <pc:docMk/>
          <pc:sldMk cId="3953894573" sldId="575"/>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48E3810-9893-414D-B6F8-83A754F79BA6}" dt="2024-03-12T18:20:41.492" v="66"/>
              <pc2:cmMkLst xmlns:pc2="http://schemas.microsoft.com/office/powerpoint/2019/9/main/command">
                <pc:docMk/>
                <pc:sldMk cId="3953894573" sldId="575"/>
                <pc2:cmMk id="{C559268F-2F49-48CB-B9A5-627A7AD3A322}"/>
              </pc2:cmMkLst>
              <pc226:cmRplyChg chg="add">
                <pc226:chgData name="Ball, Mitchell" userId="eec85cbd-8a3b-4713-a927-0ef9674b5c24" providerId="ADAL" clId="{648E3810-9893-414D-B6F8-83A754F79BA6}" dt="2024-03-12T18:20:41.492" v="66"/>
                <pc2:cmRplyMkLst xmlns:pc2="http://schemas.microsoft.com/office/powerpoint/2019/9/main/command">
                  <pc:docMk/>
                  <pc:sldMk cId="3953894573" sldId="575"/>
                  <pc2:cmMk id="{C559268F-2F49-48CB-B9A5-627A7AD3A322}"/>
                  <pc2:cmRplyMk id="{BF0B179F-257E-4908-B83A-3AB81912C651}"/>
                </pc2:cmRplyMkLst>
              </pc226:cmRplyChg>
            </pc226:cmChg>
          </p:ext>
        </pc:extLst>
      </pc:sldChg>
      <pc:sldChg chg="modCm">
        <pc:chgData name="Ball, Mitchell" userId="eec85cbd-8a3b-4713-a927-0ef9674b5c24" providerId="ADAL" clId="{648E3810-9893-414D-B6F8-83A754F79BA6}" dt="2024-03-12T17:50:57.892" v="25"/>
        <pc:sldMkLst>
          <pc:docMk/>
          <pc:sldMk cId="147486415" sldId="588"/>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48E3810-9893-414D-B6F8-83A754F79BA6}" dt="2024-03-12T17:50:57.892" v="25"/>
              <pc2:cmMkLst xmlns:pc2="http://schemas.microsoft.com/office/powerpoint/2019/9/main/command">
                <pc:docMk/>
                <pc:sldMk cId="147486415" sldId="588"/>
                <pc2:cmMk id="{FB6916E3-05DB-4F7E-96F0-8F672F1EF007}"/>
              </pc2:cmMkLst>
              <pc226:cmRplyChg chg="add">
                <pc226:chgData name="Ball, Mitchell" userId="eec85cbd-8a3b-4713-a927-0ef9674b5c24" providerId="ADAL" clId="{648E3810-9893-414D-B6F8-83A754F79BA6}" dt="2024-03-12T17:50:57.892" v="25"/>
                <pc2:cmRplyMkLst xmlns:pc2="http://schemas.microsoft.com/office/powerpoint/2019/9/main/command">
                  <pc:docMk/>
                  <pc:sldMk cId="147486415" sldId="588"/>
                  <pc2:cmMk id="{FB6916E3-05DB-4F7E-96F0-8F672F1EF007}"/>
                  <pc2:cmRplyMk id="{C62BFD10-63A2-45C7-9A2A-1E8587BFDA26}"/>
                </pc2:cmRplyMkLst>
              </pc226:cmRplyChg>
            </pc226:cmChg>
          </p:ext>
        </pc:extLst>
      </pc:sldChg>
      <pc:sldChg chg="delCm">
        <pc:chgData name="Ball, Mitchell" userId="eec85cbd-8a3b-4713-a927-0ef9674b5c24" providerId="ADAL" clId="{648E3810-9893-414D-B6F8-83A754F79BA6}" dt="2024-03-14T21:22:43.027" v="1731"/>
        <pc:sldMkLst>
          <pc:docMk/>
          <pc:sldMk cId="2005237538" sldId="590"/>
        </pc:sldMkLst>
        <pc:extLst>
          <p:ext xmlns:p="http://schemas.openxmlformats.org/presentationml/2006/main" uri="{D6D511B9-2390-475A-947B-AFAB55BFBCF1}">
            <pc226:cmChg xmlns:pc226="http://schemas.microsoft.com/office/powerpoint/2022/06/main/command" chg="del">
              <pc226:chgData name="Ball, Mitchell" userId="eec85cbd-8a3b-4713-a927-0ef9674b5c24" providerId="ADAL" clId="{648E3810-9893-414D-B6F8-83A754F79BA6}" dt="2024-03-14T21:22:43.027" v="1731"/>
              <pc2:cmMkLst xmlns:pc2="http://schemas.microsoft.com/office/powerpoint/2019/9/main/command">
                <pc:docMk/>
                <pc:sldMk cId="2005237538" sldId="590"/>
                <pc2:cmMk id="{706B6A4F-E858-4BB8-8A57-512A8166E91D}"/>
              </pc2:cmMkLst>
            </pc226:cmChg>
          </p:ext>
        </pc:extLst>
      </pc:sldChg>
      <pc:sldChg chg="delCm">
        <pc:chgData name="Ball, Mitchell" userId="eec85cbd-8a3b-4713-a927-0ef9674b5c24" providerId="ADAL" clId="{648E3810-9893-414D-B6F8-83A754F79BA6}" dt="2024-03-14T21:22:43.027" v="1731"/>
        <pc:sldMkLst>
          <pc:docMk/>
          <pc:sldMk cId="2717078429" sldId="595"/>
        </pc:sldMkLst>
        <pc:extLst>
          <p:ext xmlns:p="http://schemas.openxmlformats.org/presentationml/2006/main" uri="{D6D511B9-2390-475A-947B-AFAB55BFBCF1}">
            <pc226:cmChg xmlns:pc226="http://schemas.microsoft.com/office/powerpoint/2022/06/main/command" chg="del">
              <pc226:chgData name="Ball, Mitchell" userId="eec85cbd-8a3b-4713-a927-0ef9674b5c24" providerId="ADAL" clId="{648E3810-9893-414D-B6F8-83A754F79BA6}" dt="2024-03-14T21:22:43.027" v="1731"/>
              <pc2:cmMkLst xmlns:pc2="http://schemas.microsoft.com/office/powerpoint/2019/9/main/command">
                <pc:docMk/>
                <pc:sldMk cId="2717078429" sldId="595"/>
                <pc2:cmMk id="{9DF80CB8-7EBB-4F55-A10B-BD830D7932D6}"/>
              </pc2:cmMkLst>
            </pc226:cmChg>
          </p:ext>
        </pc:extLst>
      </pc:sldChg>
      <pc:sldChg chg="addSp delSp modSp mod">
        <pc:chgData name="Ball, Mitchell" userId="eec85cbd-8a3b-4713-a927-0ef9674b5c24" providerId="ADAL" clId="{648E3810-9893-414D-B6F8-83A754F79BA6}" dt="2024-03-14T16:04:47.370" v="360" actId="1076"/>
        <pc:sldMkLst>
          <pc:docMk/>
          <pc:sldMk cId="2101602195" sldId="596"/>
        </pc:sldMkLst>
        <pc:spChg chg="add del mod">
          <ac:chgData name="Ball, Mitchell" userId="eec85cbd-8a3b-4713-a927-0ef9674b5c24" providerId="ADAL" clId="{648E3810-9893-414D-B6F8-83A754F79BA6}" dt="2024-03-14T16:03:21.019" v="324" actId="478"/>
          <ac:spMkLst>
            <pc:docMk/>
            <pc:sldMk cId="2101602195" sldId="596"/>
            <ac:spMk id="6" creationId="{A05158A5-9921-E0E0-3082-403C3EC13790}"/>
          </ac:spMkLst>
        </pc:spChg>
        <pc:spChg chg="add del">
          <ac:chgData name="Ball, Mitchell" userId="eec85cbd-8a3b-4713-a927-0ef9674b5c24" providerId="ADAL" clId="{648E3810-9893-414D-B6F8-83A754F79BA6}" dt="2024-03-14T16:03:30.682" v="326"/>
          <ac:spMkLst>
            <pc:docMk/>
            <pc:sldMk cId="2101602195" sldId="596"/>
            <ac:spMk id="7" creationId="{A14EF8C2-4274-29B3-51CE-9D90BF300EDE}"/>
          </ac:spMkLst>
        </pc:spChg>
        <pc:spChg chg="add del">
          <ac:chgData name="Ball, Mitchell" userId="eec85cbd-8a3b-4713-a927-0ef9674b5c24" providerId="ADAL" clId="{648E3810-9893-414D-B6F8-83A754F79BA6}" dt="2024-03-14T16:03:35.807" v="328"/>
          <ac:spMkLst>
            <pc:docMk/>
            <pc:sldMk cId="2101602195" sldId="596"/>
            <ac:spMk id="8" creationId="{6664C607-D2D9-C4BE-E790-0FB7450EF4E6}"/>
          </ac:spMkLst>
        </pc:spChg>
        <pc:spChg chg="add mod">
          <ac:chgData name="Ball, Mitchell" userId="eec85cbd-8a3b-4713-a927-0ef9674b5c24" providerId="ADAL" clId="{648E3810-9893-414D-B6F8-83A754F79BA6}" dt="2024-03-14T16:04:47.370" v="360" actId="1076"/>
          <ac:spMkLst>
            <pc:docMk/>
            <pc:sldMk cId="2101602195" sldId="596"/>
            <ac:spMk id="9" creationId="{508A4EA6-5094-E3C0-CFF8-771EF20C3BA9}"/>
          </ac:spMkLst>
        </pc:spChg>
      </pc:sldChg>
      <pc:sldChg chg="addSp modSp add mod">
        <pc:chgData name="Ball, Mitchell" userId="eec85cbd-8a3b-4713-a927-0ef9674b5c24" providerId="ADAL" clId="{648E3810-9893-414D-B6F8-83A754F79BA6}" dt="2024-03-14T20:16:10.403" v="577" actId="692"/>
        <pc:sldMkLst>
          <pc:docMk/>
          <pc:sldMk cId="3446939669" sldId="600"/>
        </pc:sldMkLst>
        <pc:spChg chg="mod">
          <ac:chgData name="Ball, Mitchell" userId="eec85cbd-8a3b-4713-a927-0ef9674b5c24" providerId="ADAL" clId="{648E3810-9893-414D-B6F8-83A754F79BA6}" dt="2024-03-14T16:06:54.296" v="509" actId="20577"/>
          <ac:spMkLst>
            <pc:docMk/>
            <pc:sldMk cId="3446939669" sldId="600"/>
            <ac:spMk id="3" creationId="{C156F202-8443-EF16-427C-D212A9E27C05}"/>
          </ac:spMkLst>
        </pc:spChg>
        <pc:picChg chg="add mod">
          <ac:chgData name="Ball, Mitchell" userId="eec85cbd-8a3b-4713-a927-0ef9674b5c24" providerId="ADAL" clId="{648E3810-9893-414D-B6F8-83A754F79BA6}" dt="2024-03-14T20:16:10.403" v="577" actId="692"/>
          <ac:picMkLst>
            <pc:docMk/>
            <pc:sldMk cId="3446939669" sldId="600"/>
            <ac:picMk id="4" creationId="{1D70AC03-CB6F-860E-7DE4-61B18049F372}"/>
          </ac:picMkLst>
        </pc:picChg>
      </pc:sldChg>
      <pc:sldChg chg="modSp add mod">
        <pc:chgData name="Ball, Mitchell" userId="eec85cbd-8a3b-4713-a927-0ef9674b5c24" providerId="ADAL" clId="{648E3810-9893-414D-B6F8-83A754F79BA6}" dt="2024-03-14T20:25:29.004" v="738" actId="313"/>
        <pc:sldMkLst>
          <pc:docMk/>
          <pc:sldMk cId="874058863" sldId="601"/>
        </pc:sldMkLst>
        <pc:spChg chg="mod">
          <ac:chgData name="Ball, Mitchell" userId="eec85cbd-8a3b-4713-a927-0ef9674b5c24" providerId="ADAL" clId="{648E3810-9893-414D-B6F8-83A754F79BA6}" dt="2024-03-14T20:25:29.004" v="738" actId="313"/>
          <ac:spMkLst>
            <pc:docMk/>
            <pc:sldMk cId="874058863" sldId="601"/>
            <ac:spMk id="5" creationId="{1303C8C8-AC55-0479-1D49-AC016B2348B1}"/>
          </ac:spMkLst>
        </pc:spChg>
        <pc:spChg chg="mod">
          <ac:chgData name="Ball, Mitchell" userId="eec85cbd-8a3b-4713-a927-0ef9674b5c24" providerId="ADAL" clId="{648E3810-9893-414D-B6F8-83A754F79BA6}" dt="2024-03-14T20:23:35.873" v="621" actId="1076"/>
          <ac:spMkLst>
            <pc:docMk/>
            <pc:sldMk cId="874058863" sldId="601"/>
            <ac:spMk id="8" creationId="{43EEF3F1-D8BD-4188-9784-E9CCA772B705}"/>
          </ac:spMkLst>
        </pc:spChg>
      </pc:sldChg>
      <pc:sldChg chg="addSp modSp new mod modShow">
        <pc:chgData name="Ball, Mitchell" userId="eec85cbd-8a3b-4713-a927-0ef9674b5c24" providerId="ADAL" clId="{648E3810-9893-414D-B6F8-83A754F79BA6}" dt="2024-03-14T20:14:38.228" v="571" actId="729"/>
        <pc:sldMkLst>
          <pc:docMk/>
          <pc:sldMk cId="3825650417" sldId="602"/>
        </pc:sldMkLst>
        <pc:picChg chg="add mod">
          <ac:chgData name="Ball, Mitchell" userId="eec85cbd-8a3b-4713-a927-0ef9674b5c24" providerId="ADAL" clId="{648E3810-9893-414D-B6F8-83A754F79BA6}" dt="2024-03-14T20:14:18.201" v="569"/>
          <ac:picMkLst>
            <pc:docMk/>
            <pc:sldMk cId="3825650417" sldId="602"/>
            <ac:picMk id="4" creationId="{A2C30A75-29F8-F038-ED3A-37CC28CA361C}"/>
          </ac:picMkLst>
        </pc:picChg>
        <pc:picChg chg="add mod">
          <ac:chgData name="Ball, Mitchell" userId="eec85cbd-8a3b-4713-a927-0ef9674b5c24" providerId="ADAL" clId="{648E3810-9893-414D-B6F8-83A754F79BA6}" dt="2024-03-14T20:14:18.201" v="569"/>
          <ac:picMkLst>
            <pc:docMk/>
            <pc:sldMk cId="3825650417" sldId="602"/>
            <ac:picMk id="5" creationId="{1EC3142F-A319-409C-422D-268FEB5F5970}"/>
          </ac:picMkLst>
        </pc:picChg>
      </pc:sldChg>
      <pc:sldChg chg="modSp add mod">
        <pc:chgData name="Ball, Mitchell" userId="eec85cbd-8a3b-4713-a927-0ef9674b5c24" providerId="ADAL" clId="{648E3810-9893-414D-B6F8-83A754F79BA6}" dt="2024-03-14T20:27:12.045" v="957" actId="20577"/>
        <pc:sldMkLst>
          <pc:docMk/>
          <pc:sldMk cId="768041938" sldId="603"/>
        </pc:sldMkLst>
        <pc:spChg chg="mod">
          <ac:chgData name="Ball, Mitchell" userId="eec85cbd-8a3b-4713-a927-0ef9674b5c24" providerId="ADAL" clId="{648E3810-9893-414D-B6F8-83A754F79BA6}" dt="2024-03-14T20:27:12.045" v="957" actId="20577"/>
          <ac:spMkLst>
            <pc:docMk/>
            <pc:sldMk cId="768041938" sldId="603"/>
            <ac:spMk id="5" creationId="{1303C8C8-AC55-0479-1D49-AC016B2348B1}"/>
          </ac:spMkLst>
        </pc:spChg>
        <pc:spChg chg="mod">
          <ac:chgData name="Ball, Mitchell" userId="eec85cbd-8a3b-4713-a927-0ef9674b5c24" providerId="ADAL" clId="{648E3810-9893-414D-B6F8-83A754F79BA6}" dt="2024-03-14T20:23:17.647" v="619" actId="14100"/>
          <ac:spMkLst>
            <pc:docMk/>
            <pc:sldMk cId="768041938" sldId="603"/>
            <ac:spMk id="8" creationId="{43EEF3F1-D8BD-4188-9784-E9CCA772B705}"/>
          </ac:spMkLst>
        </pc:spChg>
        <pc:graphicFrameChg chg="mod">
          <ac:chgData name="Ball, Mitchell" userId="eec85cbd-8a3b-4713-a927-0ef9674b5c24" providerId="ADAL" clId="{648E3810-9893-414D-B6F8-83A754F79BA6}" dt="2024-03-14T20:23:03.928" v="617" actId="1076"/>
          <ac:graphicFrameMkLst>
            <pc:docMk/>
            <pc:sldMk cId="768041938" sldId="603"/>
            <ac:graphicFrameMk id="2" creationId="{F88557AF-13AD-E75D-BECF-C6CAE9B3C9E7}"/>
          </ac:graphicFrameMkLst>
        </pc:graphicFrameChg>
      </pc:sldChg>
      <pc:sldChg chg="modSp add mod">
        <pc:chgData name="Ball, Mitchell" userId="eec85cbd-8a3b-4713-a927-0ef9674b5c24" providerId="ADAL" clId="{648E3810-9893-414D-B6F8-83A754F79BA6}" dt="2024-03-14T20:29:07.354" v="1151" actId="313"/>
        <pc:sldMkLst>
          <pc:docMk/>
          <pc:sldMk cId="843580025" sldId="604"/>
        </pc:sldMkLst>
        <pc:spChg chg="mod">
          <ac:chgData name="Ball, Mitchell" userId="eec85cbd-8a3b-4713-a927-0ef9674b5c24" providerId="ADAL" clId="{648E3810-9893-414D-B6F8-83A754F79BA6}" dt="2024-03-14T20:29:07.354" v="1151" actId="313"/>
          <ac:spMkLst>
            <pc:docMk/>
            <pc:sldMk cId="843580025" sldId="604"/>
            <ac:spMk id="5" creationId="{1303C8C8-AC55-0479-1D49-AC016B2348B1}"/>
          </ac:spMkLst>
        </pc:spChg>
        <pc:spChg chg="mod">
          <ac:chgData name="Ball, Mitchell" userId="eec85cbd-8a3b-4713-a927-0ef9674b5c24" providerId="ADAL" clId="{648E3810-9893-414D-B6F8-83A754F79BA6}" dt="2024-03-14T20:22:51.831" v="614" actId="1076"/>
          <ac:spMkLst>
            <pc:docMk/>
            <pc:sldMk cId="843580025" sldId="604"/>
            <ac:spMk id="8" creationId="{43EEF3F1-D8BD-4188-9784-E9CCA772B705}"/>
          </ac:spMkLst>
        </pc:spChg>
      </pc:sldChg>
      <pc:sldChg chg="modSp add mod ord">
        <pc:chgData name="Ball, Mitchell" userId="eec85cbd-8a3b-4713-a927-0ef9674b5c24" providerId="ADAL" clId="{648E3810-9893-414D-B6F8-83A754F79BA6}" dt="2024-03-14T20:30:39.223" v="1308" actId="20577"/>
        <pc:sldMkLst>
          <pc:docMk/>
          <pc:sldMk cId="1002465334" sldId="605"/>
        </pc:sldMkLst>
        <pc:spChg chg="mod">
          <ac:chgData name="Ball, Mitchell" userId="eec85cbd-8a3b-4713-a927-0ef9674b5c24" providerId="ADAL" clId="{648E3810-9893-414D-B6F8-83A754F79BA6}" dt="2024-03-14T20:30:39.223" v="1308" actId="20577"/>
          <ac:spMkLst>
            <pc:docMk/>
            <pc:sldMk cId="1002465334" sldId="605"/>
            <ac:spMk id="5" creationId="{1303C8C8-AC55-0479-1D49-AC016B2348B1}"/>
          </ac:spMkLst>
        </pc:spChg>
        <pc:spChg chg="mod">
          <ac:chgData name="Ball, Mitchell" userId="eec85cbd-8a3b-4713-a927-0ef9674b5c24" providerId="ADAL" clId="{648E3810-9893-414D-B6F8-83A754F79BA6}" dt="2024-03-14T20:24:41.807" v="729" actId="1076"/>
          <ac:spMkLst>
            <pc:docMk/>
            <pc:sldMk cId="1002465334" sldId="605"/>
            <ac:spMk id="8" creationId="{43EEF3F1-D8BD-4188-9784-E9CCA772B705}"/>
          </ac:spMkLst>
        </pc:spChg>
      </pc:sldChg>
    </pc:docChg>
  </pc:docChgLst>
  <pc:docChgLst>
    <pc:chgData name="Lamb, Anna" userId="c1fcc003-dcb1-404f-a2bb-b6929ae64666" providerId="ADAL" clId="{05C1379C-E01D-4CE9-B821-2E5A1167D9B1}"/>
    <pc:docChg chg="custSel">
      <pc:chgData name="Lamb, Anna" userId="c1fcc003-dcb1-404f-a2bb-b6929ae64666" providerId="ADAL" clId="{05C1379C-E01D-4CE9-B821-2E5A1167D9B1}" dt="2022-03-17T16:16:45.145" v="0" actId="1589"/>
      <pc:docMkLst>
        <pc:docMk/>
      </pc:docMkLst>
      <pc:sldChg chg="addCm">
        <pc:chgData name="Lamb, Anna" userId="c1fcc003-dcb1-404f-a2bb-b6929ae64666" providerId="ADAL" clId="{05C1379C-E01D-4CE9-B821-2E5A1167D9B1}" dt="2022-03-17T16:16:45.145" v="0" actId="1589"/>
        <pc:sldMkLst>
          <pc:docMk/>
          <pc:sldMk cId="3813644711" sldId="571"/>
        </pc:sldMkLst>
      </pc:sldChg>
    </pc:docChg>
  </pc:docChgLst>
  <pc:docChgLst>
    <pc:chgData name="Sanford, Sally" userId="S::sjsanford@gateschili.org::43f05d94-43c8-44d5-ae1b-87f5ba93de40" providerId="AD" clId="Web-{0BB670EB-8DC7-4873-8E44-337AF230963D}"/>
    <pc:docChg chg="modSld">
      <pc:chgData name="Sanford, Sally" userId="S::sjsanford@gateschili.org::43f05d94-43c8-44d5-ae1b-87f5ba93de40" providerId="AD" clId="Web-{0BB670EB-8DC7-4873-8E44-337AF230963D}" dt="2022-03-04T02:30:35.695" v="125" actId="1076"/>
      <pc:docMkLst>
        <pc:docMk/>
      </pc:docMkLst>
      <pc:sldChg chg="addSp delSp modSp addCm modCm">
        <pc:chgData name="Sanford, Sally" userId="S::sjsanford@gateschili.org::43f05d94-43c8-44d5-ae1b-87f5ba93de40" providerId="AD" clId="Web-{0BB670EB-8DC7-4873-8E44-337AF230963D}" dt="2022-03-04T01:53:21.123" v="67"/>
        <pc:sldMkLst>
          <pc:docMk/>
          <pc:sldMk cId="95992585" sldId="262"/>
        </pc:sldMkLst>
        <pc:spChg chg="add del mod">
          <ac:chgData name="Sanford, Sally" userId="S::sjsanford@gateschili.org::43f05d94-43c8-44d5-ae1b-87f5ba93de40" providerId="AD" clId="Web-{0BB670EB-8DC7-4873-8E44-337AF230963D}" dt="2022-03-04T01:53:21.123" v="67"/>
          <ac:spMkLst>
            <pc:docMk/>
            <pc:sldMk cId="95992585" sldId="262"/>
            <ac:spMk id="2" creationId="{C37A6533-5EF7-412E-8B3E-4743529F9466}"/>
          </ac:spMkLst>
        </pc:spChg>
        <pc:spChg chg="add mod">
          <ac:chgData name="Sanford, Sally" userId="S::sjsanford@gateschili.org::43f05d94-43c8-44d5-ae1b-87f5ba93de40" providerId="AD" clId="Web-{0BB670EB-8DC7-4873-8E44-337AF230963D}" dt="2022-03-04T01:51:42.029" v="34" actId="1076"/>
          <ac:spMkLst>
            <pc:docMk/>
            <pc:sldMk cId="95992585" sldId="262"/>
            <ac:spMk id="6" creationId="{FC543134-8E3B-44D7-A4DD-D5E1754722FB}"/>
          </ac:spMkLst>
        </pc:spChg>
        <pc:spChg chg="add mod">
          <ac:chgData name="Sanford, Sally" userId="S::sjsanford@gateschili.org::43f05d94-43c8-44d5-ae1b-87f5ba93de40" providerId="AD" clId="Web-{0BB670EB-8DC7-4873-8E44-337AF230963D}" dt="2022-03-04T01:53:12.373" v="65" actId="1076"/>
          <ac:spMkLst>
            <pc:docMk/>
            <pc:sldMk cId="95992585" sldId="262"/>
            <ac:spMk id="7" creationId="{7DCDECD2-9695-4471-B1AA-94F9391E745A}"/>
          </ac:spMkLst>
        </pc:spChg>
        <pc:picChg chg="del mod">
          <ac:chgData name="Sanford, Sally" userId="S::sjsanford@gateschili.org::43f05d94-43c8-44d5-ae1b-87f5ba93de40" providerId="AD" clId="Web-{0BB670EB-8DC7-4873-8E44-337AF230963D}" dt="2022-03-04T01:02:15.961" v="4"/>
          <ac:picMkLst>
            <pc:docMk/>
            <pc:sldMk cId="95992585" sldId="262"/>
            <ac:picMk id="2" creationId="{48423FDA-74E3-4743-A934-8FF4C523CDAB}"/>
          </ac:picMkLst>
        </pc:picChg>
        <pc:picChg chg="add mod">
          <ac:chgData name="Sanford, Sally" userId="S::sjsanford@gateschili.org::43f05d94-43c8-44d5-ae1b-87f5ba93de40" providerId="AD" clId="Web-{0BB670EB-8DC7-4873-8E44-337AF230963D}" dt="2022-03-04T01:03:36.086" v="13" actId="14100"/>
          <ac:picMkLst>
            <pc:docMk/>
            <pc:sldMk cId="95992585" sldId="262"/>
            <ac:picMk id="4" creationId="{4CBF85CA-0435-48A7-AE0C-DAB0928BC69A}"/>
          </ac:picMkLst>
        </pc:picChg>
        <pc:picChg chg="add mod">
          <ac:chgData name="Sanford, Sally" userId="S::sjsanford@gateschili.org::43f05d94-43c8-44d5-ae1b-87f5ba93de40" providerId="AD" clId="Web-{0BB670EB-8DC7-4873-8E44-337AF230963D}" dt="2022-03-04T01:04:04.555" v="15" actId="1076"/>
          <ac:picMkLst>
            <pc:docMk/>
            <pc:sldMk cId="95992585" sldId="262"/>
            <ac:picMk id="5" creationId="{4E7E43E2-6282-46FD-B203-61FAFBEB6FE7}"/>
          </ac:picMkLst>
        </pc:picChg>
      </pc:sldChg>
      <pc:sldChg chg="addSp delSp modSp addCm modNotes">
        <pc:chgData name="Sanford, Sally" userId="S::sjsanford@gateschili.org::43f05d94-43c8-44d5-ae1b-87f5ba93de40" providerId="AD" clId="Web-{0BB670EB-8DC7-4873-8E44-337AF230963D}" dt="2022-03-04T02:30:35.695" v="125" actId="1076"/>
        <pc:sldMkLst>
          <pc:docMk/>
          <pc:sldMk cId="3993877401" sldId="370"/>
        </pc:sldMkLst>
        <pc:spChg chg="add del mod">
          <ac:chgData name="Sanford, Sally" userId="S::sjsanford@gateschili.org::43f05d94-43c8-44d5-ae1b-87f5ba93de40" providerId="AD" clId="Web-{0BB670EB-8DC7-4873-8E44-337AF230963D}" dt="2022-03-04T02:29:37.695" v="121"/>
          <ac:spMkLst>
            <pc:docMk/>
            <pc:sldMk cId="3993877401" sldId="370"/>
            <ac:spMk id="5" creationId="{7104E806-06CD-40BF-B5A2-2BAB1BE91037}"/>
          </ac:spMkLst>
        </pc:spChg>
        <pc:picChg chg="del mod">
          <ac:chgData name="Sanford, Sally" userId="S::sjsanford@gateschili.org::43f05d94-43c8-44d5-ae1b-87f5ba93de40" providerId="AD" clId="Web-{0BB670EB-8DC7-4873-8E44-337AF230963D}" dt="2022-03-04T02:26:57.257" v="119"/>
          <ac:picMkLst>
            <pc:docMk/>
            <pc:sldMk cId="3993877401" sldId="370"/>
            <ac:picMk id="2" creationId="{CE7CCB80-54D0-4695-B9A8-E2C3D073B3BA}"/>
          </ac:picMkLst>
        </pc:picChg>
        <pc:picChg chg="add mod ord">
          <ac:chgData name="Sanford, Sally" userId="S::sjsanford@gateschili.org::43f05d94-43c8-44d5-ae1b-87f5ba93de40" providerId="AD" clId="Web-{0BB670EB-8DC7-4873-8E44-337AF230963D}" dt="2022-03-04T02:30:35.695" v="125" actId="1076"/>
          <ac:picMkLst>
            <pc:docMk/>
            <pc:sldMk cId="3993877401" sldId="370"/>
            <ac:picMk id="6" creationId="{CCA487DC-F134-4421-9836-A24C0FC99002}"/>
          </ac:picMkLst>
        </pc:picChg>
      </pc:sldChg>
      <pc:sldChg chg="addSp delSp modSp addCm">
        <pc:chgData name="Sanford, Sally" userId="S::sjsanford@gateschili.org::43f05d94-43c8-44d5-ae1b-87f5ba93de40" providerId="AD" clId="Web-{0BB670EB-8DC7-4873-8E44-337AF230963D}" dt="2022-03-04T02:07:24.346" v="114" actId="14100"/>
        <pc:sldMkLst>
          <pc:docMk/>
          <pc:sldMk cId="918138412" sldId="519"/>
        </pc:sldMkLst>
        <pc:spChg chg="add del mod">
          <ac:chgData name="Sanford, Sally" userId="S::sjsanford@gateschili.org::43f05d94-43c8-44d5-ae1b-87f5ba93de40" providerId="AD" clId="Web-{0BB670EB-8DC7-4873-8E44-337AF230963D}" dt="2022-03-04T02:06:18.502" v="107"/>
          <ac:spMkLst>
            <pc:docMk/>
            <pc:sldMk cId="918138412" sldId="519"/>
            <ac:spMk id="6" creationId="{D0677665-89C5-4868-AAF7-F2102600BC49}"/>
          </ac:spMkLst>
        </pc:spChg>
        <pc:picChg chg="del">
          <ac:chgData name="Sanford, Sally" userId="S::sjsanford@gateschili.org::43f05d94-43c8-44d5-ae1b-87f5ba93de40" providerId="AD" clId="Web-{0BB670EB-8DC7-4873-8E44-337AF230963D}" dt="2022-03-04T02:04:55.439" v="106"/>
          <ac:picMkLst>
            <pc:docMk/>
            <pc:sldMk cId="918138412" sldId="519"/>
            <ac:picMk id="4" creationId="{1B4C0BFD-72CC-4E27-994C-C550A1A5A99F}"/>
          </ac:picMkLst>
        </pc:picChg>
        <pc:picChg chg="add mod ord">
          <ac:chgData name="Sanford, Sally" userId="S::sjsanford@gateschili.org::43f05d94-43c8-44d5-ae1b-87f5ba93de40" providerId="AD" clId="Web-{0BB670EB-8DC7-4873-8E44-337AF230963D}" dt="2022-03-04T02:07:24.346" v="114" actId="14100"/>
          <ac:picMkLst>
            <pc:docMk/>
            <pc:sldMk cId="918138412" sldId="519"/>
            <ac:picMk id="7" creationId="{95280BFB-08B0-46F3-91BE-3702520DC22C}"/>
          </ac:picMkLst>
        </pc:picChg>
      </pc:sldChg>
      <pc:sldChg chg="modSp">
        <pc:chgData name="Sanford, Sally" userId="S::sjsanford@gateschili.org::43f05d94-43c8-44d5-ae1b-87f5ba93de40" providerId="AD" clId="Web-{0BB670EB-8DC7-4873-8E44-337AF230963D}" dt="2022-03-04T00:48:05.712" v="1" actId="1076"/>
        <pc:sldMkLst>
          <pc:docMk/>
          <pc:sldMk cId="3639337711" sldId="533"/>
        </pc:sldMkLst>
        <pc:picChg chg="mod">
          <ac:chgData name="Sanford, Sally" userId="S::sjsanford@gateschili.org::43f05d94-43c8-44d5-ae1b-87f5ba93de40" providerId="AD" clId="Web-{0BB670EB-8DC7-4873-8E44-337AF230963D}" dt="2022-03-04T00:48:05.712" v="1" actId="1076"/>
          <ac:picMkLst>
            <pc:docMk/>
            <pc:sldMk cId="3639337711" sldId="533"/>
            <ac:picMk id="6" creationId="{7FCF1218-92EF-4483-8A33-F677AB7D437A}"/>
          </ac:picMkLst>
        </pc:picChg>
      </pc:sldChg>
      <pc:sldChg chg="addSp delSp modSp addCm">
        <pc:chgData name="Sanford, Sally" userId="S::sjsanford@gateschili.org::43f05d94-43c8-44d5-ae1b-87f5ba93de40" providerId="AD" clId="Web-{0BB670EB-8DC7-4873-8E44-337AF230963D}" dt="2022-03-04T02:00:41.219" v="105" actId="1076"/>
        <pc:sldMkLst>
          <pc:docMk/>
          <pc:sldMk cId="1275783038" sldId="554"/>
        </pc:sldMkLst>
        <pc:spChg chg="add del mod">
          <ac:chgData name="Sanford, Sally" userId="S::sjsanford@gateschili.org::43f05d94-43c8-44d5-ae1b-87f5ba93de40" providerId="AD" clId="Web-{0BB670EB-8DC7-4873-8E44-337AF230963D}" dt="2022-03-04T01:57:47.077" v="82"/>
          <ac:spMkLst>
            <pc:docMk/>
            <pc:sldMk cId="1275783038" sldId="554"/>
            <ac:spMk id="4" creationId="{13F4C636-1D28-48E2-A2AE-20D14AF6253E}"/>
          </ac:spMkLst>
        </pc:spChg>
        <pc:spChg chg="add mod">
          <ac:chgData name="Sanford, Sally" userId="S::sjsanford@gateschili.org::43f05d94-43c8-44d5-ae1b-87f5ba93de40" providerId="AD" clId="Web-{0BB670EB-8DC7-4873-8E44-337AF230963D}" dt="2022-03-04T01:59:01.062" v="96" actId="1076"/>
          <ac:spMkLst>
            <pc:docMk/>
            <pc:sldMk cId="1275783038" sldId="554"/>
            <ac:spMk id="7" creationId="{DD245D75-9F8E-4C2F-82D0-9057F5302745}"/>
          </ac:spMkLst>
        </pc:spChg>
        <pc:spChg chg="add">
          <ac:chgData name="Sanford, Sally" userId="S::sjsanford@gateschili.org::43f05d94-43c8-44d5-ae1b-87f5ba93de40" providerId="AD" clId="Web-{0BB670EB-8DC7-4873-8E44-337AF230963D}" dt="2022-03-04T01:59:59.094" v="99"/>
          <ac:spMkLst>
            <pc:docMk/>
            <pc:sldMk cId="1275783038" sldId="554"/>
            <ac:spMk id="9" creationId="{AB2F2870-69C6-4591-A711-E45F24F1C8C4}"/>
          </ac:spMkLst>
        </pc:spChg>
        <pc:spChg chg="add mod">
          <ac:chgData name="Sanford, Sally" userId="S::sjsanford@gateschili.org::43f05d94-43c8-44d5-ae1b-87f5ba93de40" providerId="AD" clId="Web-{0BB670EB-8DC7-4873-8E44-337AF230963D}" dt="2022-03-04T02:00:41.219" v="105" actId="1076"/>
          <ac:spMkLst>
            <pc:docMk/>
            <pc:sldMk cId="1275783038" sldId="554"/>
            <ac:spMk id="10" creationId="{0304D80B-C4AC-486C-ADE5-1F3304EF418B}"/>
          </ac:spMkLst>
        </pc:spChg>
        <pc:picChg chg="add mod ord">
          <ac:chgData name="Sanford, Sally" userId="S::sjsanford@gateschili.org::43f05d94-43c8-44d5-ae1b-87f5ba93de40" providerId="AD" clId="Web-{0BB670EB-8DC7-4873-8E44-337AF230963D}" dt="2022-03-04T01:59:48.344" v="98" actId="14100"/>
          <ac:picMkLst>
            <pc:docMk/>
            <pc:sldMk cId="1275783038" sldId="554"/>
            <ac:picMk id="5" creationId="{A0747200-2FF2-4BC1-ABFA-250603B323BF}"/>
          </ac:picMkLst>
        </pc:picChg>
        <pc:picChg chg="del mod">
          <ac:chgData name="Sanford, Sally" userId="S::sjsanford@gateschili.org::43f05d94-43c8-44d5-ae1b-87f5ba93de40" providerId="AD" clId="Web-{0BB670EB-8DC7-4873-8E44-337AF230963D}" dt="2022-03-04T01:57:15.343" v="81"/>
          <ac:picMkLst>
            <pc:docMk/>
            <pc:sldMk cId="1275783038" sldId="554"/>
            <ac:picMk id="6" creationId="{1C533B9A-0025-473F-8CFF-1D391493F0C8}"/>
          </ac:picMkLst>
        </pc:picChg>
      </pc:sldChg>
      <pc:sldChg chg="addSp delSp modSp addCm">
        <pc:chgData name="Sanford, Sally" userId="S::sjsanford@gateschili.org::43f05d94-43c8-44d5-ae1b-87f5ba93de40" providerId="AD" clId="Web-{0BB670EB-8DC7-4873-8E44-337AF230963D}" dt="2022-03-04T01:55:28.108" v="80" actId="1076"/>
        <pc:sldMkLst>
          <pc:docMk/>
          <pc:sldMk cId="3953894573" sldId="575"/>
        </pc:sldMkLst>
        <pc:spChg chg="add mod">
          <ac:chgData name="Sanford, Sally" userId="S::sjsanford@gateschili.org::43f05d94-43c8-44d5-ae1b-87f5ba93de40" providerId="AD" clId="Web-{0BB670EB-8DC7-4873-8E44-337AF230963D}" dt="2022-03-04T01:55:28.108" v="80" actId="1076"/>
          <ac:spMkLst>
            <pc:docMk/>
            <pc:sldMk cId="3953894573" sldId="575"/>
            <ac:spMk id="2" creationId="{592EFB22-80FC-46AE-9ADD-58C2E5CF8C91}"/>
          </ac:spMkLst>
        </pc:spChg>
        <pc:spChg chg="add">
          <ac:chgData name="Sanford, Sally" userId="S::sjsanford@gateschili.org::43f05d94-43c8-44d5-ae1b-87f5ba93de40" providerId="AD" clId="Web-{0BB670EB-8DC7-4873-8E44-337AF230963D}" dt="2022-03-04T01:07:37.992" v="18"/>
          <ac:spMkLst>
            <pc:docMk/>
            <pc:sldMk cId="3953894573" sldId="575"/>
            <ac:spMk id="4" creationId="{BDCDF4B4-6AE0-4AD4-8874-0B4AD57E0C4F}"/>
          </ac:spMkLst>
        </pc:spChg>
        <pc:spChg chg="add">
          <ac:chgData name="Sanford, Sally" userId="S::sjsanford@gateschili.org::43f05d94-43c8-44d5-ae1b-87f5ba93de40" providerId="AD" clId="Web-{0BB670EB-8DC7-4873-8E44-337AF230963D}" dt="2022-03-04T01:54:36.795" v="72"/>
          <ac:spMkLst>
            <pc:docMk/>
            <pc:sldMk cId="3953894573" sldId="575"/>
            <ac:spMk id="6" creationId="{52EDE482-E1EC-44C4-B4FD-0FB273028F67}"/>
          </ac:spMkLst>
        </pc:spChg>
        <pc:picChg chg="del">
          <ac:chgData name="Sanford, Sally" userId="S::sjsanford@gateschili.org::43f05d94-43c8-44d5-ae1b-87f5ba93de40" providerId="AD" clId="Web-{0BB670EB-8DC7-4873-8E44-337AF230963D}" dt="2022-03-04T01:07:23.835" v="17"/>
          <ac:picMkLst>
            <pc:docMk/>
            <pc:sldMk cId="3953894573" sldId="575"/>
            <ac:picMk id="2" creationId="{28851122-9679-49A5-BA8F-3A98D7E5AF44}"/>
          </ac:picMkLst>
        </pc:picChg>
        <pc:picChg chg="add mod">
          <ac:chgData name="Sanford, Sally" userId="S::sjsanford@gateschili.org::43f05d94-43c8-44d5-ae1b-87f5ba93de40" providerId="AD" clId="Web-{0BB670EB-8DC7-4873-8E44-337AF230963D}" dt="2022-03-04T01:08:53.038" v="25" actId="14100"/>
          <ac:picMkLst>
            <pc:docMk/>
            <pc:sldMk cId="3953894573" sldId="575"/>
            <ac:picMk id="5" creationId="{D5D12381-CE33-487F-A8E8-F6EC8C9EAF54}"/>
          </ac:picMkLst>
        </pc:picChg>
      </pc:sldChg>
    </pc:docChg>
  </pc:docChgLst>
  <pc:docChgLst>
    <pc:chgData name="Lamb, Anna" userId="S::amlamb@gateschili.org::c1fcc003-dcb1-404f-a2bb-b6929ae64666" providerId="AD" clId="Web-{5D44FA10-C4A4-6589-F675-D90F1891180E}"/>
    <pc:docChg chg="modSld">
      <pc:chgData name="Lamb, Anna" userId="S::amlamb@gateschili.org::c1fcc003-dcb1-404f-a2bb-b6929ae64666" providerId="AD" clId="Web-{5D44FA10-C4A4-6589-F675-D90F1891180E}" dt="2023-02-22T17:16:39.924" v="239" actId="1076"/>
      <pc:docMkLst>
        <pc:docMk/>
      </pc:docMkLst>
      <pc:sldChg chg="modSp">
        <pc:chgData name="Lamb, Anna" userId="S::amlamb@gateschili.org::c1fcc003-dcb1-404f-a2bb-b6929ae64666" providerId="AD" clId="Web-{5D44FA10-C4A4-6589-F675-D90F1891180E}" dt="2023-02-22T17:16:39.924" v="239" actId="1076"/>
        <pc:sldMkLst>
          <pc:docMk/>
          <pc:sldMk cId="3194059772" sldId="551"/>
        </pc:sldMkLst>
        <pc:spChg chg="mod">
          <ac:chgData name="Lamb, Anna" userId="S::amlamb@gateschili.org::c1fcc003-dcb1-404f-a2bb-b6929ae64666" providerId="AD" clId="Web-{5D44FA10-C4A4-6589-F675-D90F1891180E}" dt="2023-02-22T17:16:26.033" v="237" actId="14100"/>
          <ac:spMkLst>
            <pc:docMk/>
            <pc:sldMk cId="3194059772" sldId="551"/>
            <ac:spMk id="3" creationId="{28CE4C25-D1E0-48D9-AE25-02CB0377C135}"/>
          </ac:spMkLst>
        </pc:spChg>
        <pc:spChg chg="mod">
          <ac:chgData name="Lamb, Anna" userId="S::amlamb@gateschili.org::c1fcc003-dcb1-404f-a2bb-b6929ae64666" providerId="AD" clId="Web-{5D44FA10-C4A4-6589-F675-D90F1891180E}" dt="2023-02-22T17:16:39.924" v="239" actId="1076"/>
          <ac:spMkLst>
            <pc:docMk/>
            <pc:sldMk cId="3194059772" sldId="551"/>
            <ac:spMk id="4" creationId="{E5CA664A-8960-4F7C-B37C-27CED1755EE9}"/>
          </ac:spMkLst>
        </pc:spChg>
        <pc:spChg chg="mod">
          <ac:chgData name="Lamb, Anna" userId="S::amlamb@gateschili.org::c1fcc003-dcb1-404f-a2bb-b6929ae64666" providerId="AD" clId="Web-{5D44FA10-C4A4-6589-F675-D90F1891180E}" dt="2023-02-22T17:16:34.346" v="238" actId="1076"/>
          <ac:spMkLst>
            <pc:docMk/>
            <pc:sldMk cId="3194059772" sldId="551"/>
            <ac:spMk id="8" creationId="{CD3AA841-75C0-4E14-8F5B-0E81580FB6D3}"/>
          </ac:spMkLst>
        </pc:spChg>
      </pc:sldChg>
      <pc:sldChg chg="modSp addCm">
        <pc:chgData name="Lamb, Anna" userId="S::amlamb@gateschili.org::c1fcc003-dcb1-404f-a2bb-b6929ae64666" providerId="AD" clId="Web-{5D44FA10-C4A4-6589-F675-D90F1891180E}" dt="2023-02-22T17:14:30.436" v="236"/>
        <pc:sldMkLst>
          <pc:docMk/>
          <pc:sldMk cId="2978473108" sldId="574"/>
        </pc:sldMkLst>
        <pc:spChg chg="mod">
          <ac:chgData name="Lamb, Anna" userId="S::amlamb@gateschili.org::c1fcc003-dcb1-404f-a2bb-b6929ae64666" providerId="AD" clId="Web-{5D44FA10-C4A4-6589-F675-D90F1891180E}" dt="2023-02-22T17:04:46.669" v="87" actId="1076"/>
          <ac:spMkLst>
            <pc:docMk/>
            <pc:sldMk cId="2978473108" sldId="574"/>
            <ac:spMk id="2" creationId="{00000000-0000-0000-0000-000000000000}"/>
          </ac:spMkLst>
        </pc:spChg>
        <pc:spChg chg="mod">
          <ac:chgData name="Lamb, Anna" userId="S::amlamb@gateschili.org::c1fcc003-dcb1-404f-a2bb-b6929ae64666" providerId="AD" clId="Web-{5D44FA10-C4A4-6589-F675-D90F1891180E}" dt="2023-02-22T17:14:07.186" v="235" actId="20577"/>
          <ac:spMkLst>
            <pc:docMk/>
            <pc:sldMk cId="2978473108" sldId="574"/>
            <ac:spMk id="3" creationId="{EF3A6019-4692-458C-8BEB-37EEF15396E1}"/>
          </ac:spMkLst>
        </pc:spChg>
        <pc:picChg chg="mod">
          <ac:chgData name="Lamb, Anna" userId="S::amlamb@gateschili.org::c1fcc003-dcb1-404f-a2bb-b6929ae64666" providerId="AD" clId="Web-{5D44FA10-C4A4-6589-F675-D90F1891180E}" dt="2023-02-22T17:03:43.714" v="78" actId="1076"/>
          <ac:picMkLst>
            <pc:docMk/>
            <pc:sldMk cId="2978473108" sldId="574"/>
            <ac:picMk id="5" creationId="{6572AF19-4D6F-4B76-ADBE-0EBFCCF44557}"/>
          </ac:picMkLst>
        </pc:picChg>
        <pc:picChg chg="mod">
          <ac:chgData name="Lamb, Anna" userId="S::amlamb@gateschili.org::c1fcc003-dcb1-404f-a2bb-b6929ae64666" providerId="AD" clId="Web-{5D44FA10-C4A4-6589-F675-D90F1891180E}" dt="2023-02-22T17:03:47.995" v="79" actId="1076"/>
          <ac:picMkLst>
            <pc:docMk/>
            <pc:sldMk cId="2978473108" sldId="574"/>
            <ac:picMk id="7" creationId="{C71CE89E-AA2D-4E6F-B579-9358A3D01E94}"/>
          </ac:picMkLst>
        </pc:picChg>
      </pc:sldChg>
      <pc:sldChg chg="modSp">
        <pc:chgData name="Lamb, Anna" userId="S::amlamb@gateschili.org::c1fcc003-dcb1-404f-a2bb-b6929ae64666" providerId="AD" clId="Web-{5D44FA10-C4A4-6589-F675-D90F1891180E}" dt="2023-02-22T17:12:39.917" v="231" actId="1076"/>
        <pc:sldMkLst>
          <pc:docMk/>
          <pc:sldMk cId="1203330384" sldId="578"/>
        </pc:sldMkLst>
        <pc:spChg chg="mod">
          <ac:chgData name="Lamb, Anna" userId="S::amlamb@gateschili.org::c1fcc003-dcb1-404f-a2bb-b6929ae64666" providerId="AD" clId="Web-{5D44FA10-C4A4-6589-F675-D90F1891180E}" dt="2023-02-22T17:12:30.933" v="230" actId="14100"/>
          <ac:spMkLst>
            <pc:docMk/>
            <pc:sldMk cId="1203330384" sldId="578"/>
            <ac:spMk id="4" creationId="{A56A73B0-1CE2-AFB6-631B-B9DB86D422D1}"/>
          </ac:spMkLst>
        </pc:spChg>
        <pc:picChg chg="mod">
          <ac:chgData name="Lamb, Anna" userId="S::amlamb@gateschili.org::c1fcc003-dcb1-404f-a2bb-b6929ae64666" providerId="AD" clId="Web-{5D44FA10-C4A4-6589-F675-D90F1891180E}" dt="2023-02-22T17:12:39.917" v="231" actId="1076"/>
          <ac:picMkLst>
            <pc:docMk/>
            <pc:sldMk cId="1203330384" sldId="578"/>
            <ac:picMk id="3" creationId="{A05CA20E-3056-49BC-5063-863BB29814D7}"/>
          </ac:picMkLst>
        </pc:picChg>
      </pc:sldChg>
    </pc:docChg>
  </pc:docChgLst>
  <pc:docChgLst>
    <pc:chgData name="Sanford, Sally" userId="S::sjsanford@gateschili.org::43f05d94-43c8-44d5-ae1b-87f5ba93de40" providerId="AD" clId="Web-{5DAFEB21-A8E4-491E-8AFD-251378006ACF}"/>
    <pc:docChg chg="">
      <pc:chgData name="Sanford, Sally" userId="S::sjsanford@gateschili.org::43f05d94-43c8-44d5-ae1b-87f5ba93de40" providerId="AD" clId="Web-{5DAFEB21-A8E4-491E-8AFD-251378006ACF}" dt="2022-03-04T00:38:44.770" v="0"/>
      <pc:docMkLst>
        <pc:docMk/>
      </pc:docMkLst>
      <pc:sldChg chg="modCm">
        <pc:chgData name="Sanford, Sally" userId="S::sjsanford@gateschili.org::43f05d94-43c8-44d5-ae1b-87f5ba93de40" providerId="AD" clId="Web-{5DAFEB21-A8E4-491E-8AFD-251378006ACF}" dt="2022-03-04T00:38:44.770" v="0"/>
        <pc:sldMkLst>
          <pc:docMk/>
          <pc:sldMk cId="2715772752" sldId="532"/>
        </pc:sldMkLst>
      </pc:sldChg>
    </pc:docChg>
  </pc:docChgLst>
  <pc:docChgLst>
    <pc:chgData name="Iva Petrosino" userId="68978579-b604-44af-84c8-5069050481c6" providerId="ADAL" clId="{A286BEDE-7198-4B2B-A50D-B5C04EA2D0F5}"/>
    <pc:docChg chg="undo redo custSel modSld">
      <pc:chgData name="Iva Petrosino" userId="68978579-b604-44af-84c8-5069050481c6" providerId="ADAL" clId="{A286BEDE-7198-4B2B-A50D-B5C04EA2D0F5}" dt="2023-03-09T14:56:16.150" v="961" actId="478"/>
      <pc:docMkLst>
        <pc:docMk/>
      </pc:docMkLst>
      <pc:sldChg chg="addSp delSp modSp mod">
        <pc:chgData name="Iva Petrosino" userId="68978579-b604-44af-84c8-5069050481c6" providerId="ADAL" clId="{A286BEDE-7198-4B2B-A50D-B5C04EA2D0F5}" dt="2023-03-09T14:46:15.798" v="873" actId="1076"/>
        <pc:sldMkLst>
          <pc:docMk/>
          <pc:sldMk cId="2818342752" sldId="273"/>
        </pc:sldMkLst>
        <pc:spChg chg="del">
          <ac:chgData name="Iva Petrosino" userId="68978579-b604-44af-84c8-5069050481c6" providerId="ADAL" clId="{A286BEDE-7198-4B2B-A50D-B5C04EA2D0F5}" dt="2023-03-09T14:45:54.048" v="864" actId="478"/>
          <ac:spMkLst>
            <pc:docMk/>
            <pc:sldMk cId="2818342752" sldId="273"/>
            <ac:spMk id="6" creationId="{CA553218-B86C-4067-07BF-F8822D8C4301}"/>
          </ac:spMkLst>
        </pc:spChg>
        <pc:picChg chg="del">
          <ac:chgData name="Iva Petrosino" userId="68978579-b604-44af-84c8-5069050481c6" providerId="ADAL" clId="{A286BEDE-7198-4B2B-A50D-B5C04EA2D0F5}" dt="2023-03-09T14:45:51.767" v="862" actId="478"/>
          <ac:picMkLst>
            <pc:docMk/>
            <pc:sldMk cId="2818342752" sldId="273"/>
            <ac:picMk id="4" creationId="{9DE2B7BD-98F4-4D7E-8088-273F82FA1465}"/>
          </ac:picMkLst>
        </pc:picChg>
        <pc:picChg chg="del">
          <ac:chgData name="Iva Petrosino" userId="68978579-b604-44af-84c8-5069050481c6" providerId="ADAL" clId="{A286BEDE-7198-4B2B-A50D-B5C04EA2D0F5}" dt="2023-03-09T14:45:52.206" v="863" actId="478"/>
          <ac:picMkLst>
            <pc:docMk/>
            <pc:sldMk cId="2818342752" sldId="273"/>
            <ac:picMk id="5" creationId="{9C86866C-A30B-4249-9561-46676FBBB710}"/>
          </ac:picMkLst>
        </pc:picChg>
        <pc:picChg chg="add mod">
          <ac:chgData name="Iva Petrosino" userId="68978579-b604-44af-84c8-5069050481c6" providerId="ADAL" clId="{A286BEDE-7198-4B2B-A50D-B5C04EA2D0F5}" dt="2023-03-09T14:46:15.798" v="873" actId="1076"/>
          <ac:picMkLst>
            <pc:docMk/>
            <pc:sldMk cId="2818342752" sldId="273"/>
            <ac:picMk id="1026" creationId="{268787A9-C891-33DB-4D15-812D08D81736}"/>
          </ac:picMkLst>
        </pc:picChg>
      </pc:sldChg>
      <pc:sldChg chg="delSp mod">
        <pc:chgData name="Iva Petrosino" userId="68978579-b604-44af-84c8-5069050481c6" providerId="ADAL" clId="{A286BEDE-7198-4B2B-A50D-B5C04EA2D0F5}" dt="2023-03-09T14:03:45.565" v="257" actId="478"/>
        <pc:sldMkLst>
          <pc:docMk/>
          <pc:sldMk cId="3619191033" sldId="278"/>
        </pc:sldMkLst>
        <pc:picChg chg="del">
          <ac:chgData name="Iva Petrosino" userId="68978579-b604-44af-84c8-5069050481c6" providerId="ADAL" clId="{A286BEDE-7198-4B2B-A50D-B5C04EA2D0F5}" dt="2023-03-09T14:03:45.565" v="257" actId="478"/>
          <ac:picMkLst>
            <pc:docMk/>
            <pc:sldMk cId="3619191033" sldId="278"/>
            <ac:picMk id="7" creationId="{3EAD8C4E-9ADA-4D4C-B114-EDFE153438D9}"/>
          </ac:picMkLst>
        </pc:picChg>
      </pc:sldChg>
      <pc:sldChg chg="addSp delSp modSp mod">
        <pc:chgData name="Iva Petrosino" userId="68978579-b604-44af-84c8-5069050481c6" providerId="ADAL" clId="{A286BEDE-7198-4B2B-A50D-B5C04EA2D0F5}" dt="2023-03-09T14:47:16.248" v="885" actId="14826"/>
        <pc:sldMkLst>
          <pc:docMk/>
          <pc:sldMk cId="1283133859" sldId="326"/>
        </pc:sldMkLst>
        <pc:spChg chg="del">
          <ac:chgData name="Iva Petrosino" userId="68978579-b604-44af-84c8-5069050481c6" providerId="ADAL" clId="{A286BEDE-7198-4B2B-A50D-B5C04EA2D0F5}" dt="2023-03-09T14:46:55.188" v="884" actId="478"/>
          <ac:spMkLst>
            <pc:docMk/>
            <pc:sldMk cId="1283133859" sldId="326"/>
            <ac:spMk id="2" creationId="{44E51DEA-80FA-CDCA-4DF8-CA453F3189E2}"/>
          </ac:spMkLst>
        </pc:spChg>
        <pc:picChg chg="del">
          <ac:chgData name="Iva Petrosino" userId="68978579-b604-44af-84c8-5069050481c6" providerId="ADAL" clId="{A286BEDE-7198-4B2B-A50D-B5C04EA2D0F5}" dt="2023-03-09T14:46:53.719" v="883" actId="478"/>
          <ac:picMkLst>
            <pc:docMk/>
            <pc:sldMk cId="1283133859" sldId="326"/>
            <ac:picMk id="7" creationId="{2F1E22A9-5079-4763-8236-40DC66EA847F}"/>
          </ac:picMkLst>
        </pc:picChg>
        <pc:picChg chg="mod">
          <ac:chgData name="Iva Petrosino" userId="68978579-b604-44af-84c8-5069050481c6" providerId="ADAL" clId="{A286BEDE-7198-4B2B-A50D-B5C04EA2D0F5}" dt="2023-03-09T14:47:16.248" v="885" actId="14826"/>
          <ac:picMkLst>
            <pc:docMk/>
            <pc:sldMk cId="1283133859" sldId="326"/>
            <ac:picMk id="8" creationId="{0B2CA9D4-C6EF-4826-8647-0C91E3AC5739}"/>
          </ac:picMkLst>
        </pc:picChg>
        <pc:picChg chg="add mod">
          <ac:chgData name="Iva Petrosino" userId="68978579-b604-44af-84c8-5069050481c6" providerId="ADAL" clId="{A286BEDE-7198-4B2B-A50D-B5C04EA2D0F5}" dt="2023-03-09T14:46:52.571" v="882" actId="171"/>
          <ac:picMkLst>
            <pc:docMk/>
            <pc:sldMk cId="1283133859" sldId="326"/>
            <ac:picMk id="2050" creationId="{0424A751-D369-B411-6A13-0AABC01E0AD8}"/>
          </ac:picMkLst>
        </pc:picChg>
      </pc:sldChg>
      <pc:sldChg chg="addSp delSp modSp mod">
        <pc:chgData name="Iva Petrosino" userId="68978579-b604-44af-84c8-5069050481c6" providerId="ADAL" clId="{A286BEDE-7198-4B2B-A50D-B5C04EA2D0F5}" dt="2023-03-09T14:44:55.282" v="861" actId="1076"/>
        <pc:sldMkLst>
          <pc:docMk/>
          <pc:sldMk cId="2516392839" sldId="341"/>
        </pc:sldMkLst>
        <pc:spChg chg="del">
          <ac:chgData name="Iva Petrosino" userId="68978579-b604-44af-84c8-5069050481c6" providerId="ADAL" clId="{A286BEDE-7198-4B2B-A50D-B5C04EA2D0F5}" dt="2023-03-09T14:44:14.717" v="843" actId="478"/>
          <ac:spMkLst>
            <pc:docMk/>
            <pc:sldMk cId="2516392839" sldId="341"/>
            <ac:spMk id="2" creationId="{ECF5B737-B2C5-014A-63FA-A776E3019F2D}"/>
          </ac:spMkLst>
        </pc:spChg>
        <pc:spChg chg="mod">
          <ac:chgData name="Iva Petrosino" userId="68978579-b604-44af-84c8-5069050481c6" providerId="ADAL" clId="{A286BEDE-7198-4B2B-A50D-B5C04EA2D0F5}" dt="2023-03-09T14:17:54.805" v="774" actId="20577"/>
          <ac:spMkLst>
            <pc:docMk/>
            <pc:sldMk cId="2516392839" sldId="341"/>
            <ac:spMk id="4" creationId="{E5CA664A-8960-4F7C-B37C-27CED1755EE9}"/>
          </ac:spMkLst>
        </pc:spChg>
        <pc:picChg chg="add del mod">
          <ac:chgData name="Iva Petrosino" userId="68978579-b604-44af-84c8-5069050481c6" providerId="ADAL" clId="{A286BEDE-7198-4B2B-A50D-B5C04EA2D0F5}" dt="2023-03-09T14:44:24.218" v="847" actId="478"/>
          <ac:picMkLst>
            <pc:docMk/>
            <pc:sldMk cId="2516392839" sldId="341"/>
            <ac:picMk id="6" creationId="{FB037214-48E0-AEA1-A6F7-7BC945CACF6D}"/>
          </ac:picMkLst>
        </pc:picChg>
        <pc:picChg chg="add del mod">
          <ac:chgData name="Iva Petrosino" userId="68978579-b604-44af-84c8-5069050481c6" providerId="ADAL" clId="{A286BEDE-7198-4B2B-A50D-B5C04EA2D0F5}" dt="2023-03-09T14:44:28.639" v="851" actId="478"/>
          <ac:picMkLst>
            <pc:docMk/>
            <pc:sldMk cId="2516392839" sldId="341"/>
            <ac:picMk id="8" creationId="{EF1403DD-8D57-152F-F8A0-CB2DEF5A97C5}"/>
          </ac:picMkLst>
        </pc:picChg>
        <pc:picChg chg="del">
          <ac:chgData name="Iva Petrosino" userId="68978579-b604-44af-84c8-5069050481c6" providerId="ADAL" clId="{A286BEDE-7198-4B2B-A50D-B5C04EA2D0F5}" dt="2023-03-09T14:44:13.281" v="841" actId="478"/>
          <ac:picMkLst>
            <pc:docMk/>
            <pc:sldMk cId="2516392839" sldId="341"/>
            <ac:picMk id="10" creationId="{BF637919-BB2D-48D6-94E2-9E5D542F2104}"/>
          </ac:picMkLst>
        </pc:picChg>
        <pc:picChg chg="del">
          <ac:chgData name="Iva Petrosino" userId="68978579-b604-44af-84c8-5069050481c6" providerId="ADAL" clId="{A286BEDE-7198-4B2B-A50D-B5C04EA2D0F5}" dt="2023-03-09T14:44:13.751" v="842" actId="478"/>
          <ac:picMkLst>
            <pc:docMk/>
            <pc:sldMk cId="2516392839" sldId="341"/>
            <ac:picMk id="11" creationId="{312A3E42-9060-48E0-AB2F-5E413B7D62DE}"/>
          </ac:picMkLst>
        </pc:picChg>
        <pc:picChg chg="add mod modCrop">
          <ac:chgData name="Iva Petrosino" userId="68978579-b604-44af-84c8-5069050481c6" providerId="ADAL" clId="{A286BEDE-7198-4B2B-A50D-B5C04EA2D0F5}" dt="2023-03-09T14:44:55.282" v="861" actId="1076"/>
          <ac:picMkLst>
            <pc:docMk/>
            <pc:sldMk cId="2516392839" sldId="341"/>
            <ac:picMk id="12" creationId="{E9BD3AEC-F216-883E-3CB8-ECE040DFE2EB}"/>
          </ac:picMkLst>
        </pc:picChg>
      </pc:sldChg>
      <pc:sldChg chg="delSp mod">
        <pc:chgData name="Iva Petrosino" userId="68978579-b604-44af-84c8-5069050481c6" providerId="ADAL" clId="{A286BEDE-7198-4B2B-A50D-B5C04EA2D0F5}" dt="2023-03-09T14:56:16.150" v="961" actId="478"/>
        <pc:sldMkLst>
          <pc:docMk/>
          <pc:sldMk cId="2496103626" sldId="344"/>
        </pc:sldMkLst>
        <pc:spChg chg="del">
          <ac:chgData name="Iva Petrosino" userId="68978579-b604-44af-84c8-5069050481c6" providerId="ADAL" clId="{A286BEDE-7198-4B2B-A50D-B5C04EA2D0F5}" dt="2023-03-09T14:56:14.761" v="960" actId="478"/>
          <ac:spMkLst>
            <pc:docMk/>
            <pc:sldMk cId="2496103626" sldId="344"/>
            <ac:spMk id="2" creationId="{27CAB32A-B30D-53B8-EB3F-674DB85D9D1C}"/>
          </ac:spMkLst>
        </pc:spChg>
        <pc:picChg chg="del">
          <ac:chgData name="Iva Petrosino" userId="68978579-b604-44af-84c8-5069050481c6" providerId="ADAL" clId="{A286BEDE-7198-4B2B-A50D-B5C04EA2D0F5}" dt="2023-03-09T14:56:16.150" v="961" actId="478"/>
          <ac:picMkLst>
            <pc:docMk/>
            <pc:sldMk cId="2496103626" sldId="344"/>
            <ac:picMk id="6" creationId="{7E8957E8-AEF6-4EEF-8888-4302FFB96235}"/>
          </ac:picMkLst>
        </pc:picChg>
      </pc:sldChg>
      <pc:sldChg chg="addSp delSp modSp mod">
        <pc:chgData name="Iva Petrosino" userId="68978579-b604-44af-84c8-5069050481c6" providerId="ADAL" clId="{A286BEDE-7198-4B2B-A50D-B5C04EA2D0F5}" dt="2023-03-09T14:16:51.011" v="757" actId="20577"/>
        <pc:sldMkLst>
          <pc:docMk/>
          <pc:sldMk cId="2960906728" sldId="377"/>
        </pc:sldMkLst>
        <pc:spChg chg="add del">
          <ac:chgData name="Iva Petrosino" userId="68978579-b604-44af-84c8-5069050481c6" providerId="ADAL" clId="{A286BEDE-7198-4B2B-A50D-B5C04EA2D0F5}" dt="2023-03-09T14:15:33.725" v="678" actId="478"/>
          <ac:spMkLst>
            <pc:docMk/>
            <pc:sldMk cId="2960906728" sldId="377"/>
            <ac:spMk id="2" creationId="{00000000-0000-0000-0000-000000000000}"/>
          </ac:spMkLst>
        </pc:spChg>
        <pc:spChg chg="add del mod">
          <ac:chgData name="Iva Petrosino" userId="68978579-b604-44af-84c8-5069050481c6" providerId="ADAL" clId="{A286BEDE-7198-4B2B-A50D-B5C04EA2D0F5}" dt="2023-03-09T14:15:33.861" v="679" actId="478"/>
          <ac:spMkLst>
            <pc:docMk/>
            <pc:sldMk cId="2960906728" sldId="377"/>
            <ac:spMk id="4" creationId="{6678D1E6-0470-CEC7-3BF7-F996E43DAB94}"/>
          </ac:spMkLst>
        </pc:spChg>
        <pc:spChg chg="add del mod">
          <ac:chgData name="Iva Petrosino" userId="68978579-b604-44af-84c8-5069050481c6" providerId="ADAL" clId="{A286BEDE-7198-4B2B-A50D-B5C04EA2D0F5}" dt="2023-03-09T14:15:25.531" v="672"/>
          <ac:spMkLst>
            <pc:docMk/>
            <pc:sldMk cId="2960906728" sldId="377"/>
            <ac:spMk id="6" creationId="{0F41C6FD-FB6F-4547-DA99-F5CAFC28E816}"/>
          </ac:spMkLst>
        </pc:spChg>
        <pc:spChg chg="add mod">
          <ac:chgData name="Iva Petrosino" userId="68978579-b604-44af-84c8-5069050481c6" providerId="ADAL" clId="{A286BEDE-7198-4B2B-A50D-B5C04EA2D0F5}" dt="2023-03-09T14:16:51.011" v="757" actId="20577"/>
          <ac:spMkLst>
            <pc:docMk/>
            <pc:sldMk cId="2960906728" sldId="377"/>
            <ac:spMk id="7" creationId="{FFB9B8B3-8F3D-3FE3-2DCC-E5E3BCC00A17}"/>
          </ac:spMkLst>
        </pc:spChg>
      </pc:sldChg>
      <pc:sldChg chg="addSp delSp modSp mod">
        <pc:chgData name="Iva Petrosino" userId="68978579-b604-44af-84c8-5069050481c6" providerId="ADAL" clId="{A286BEDE-7198-4B2B-A50D-B5C04EA2D0F5}" dt="2023-03-09T14:16:47.309" v="754" actId="20577"/>
        <pc:sldMkLst>
          <pc:docMk/>
          <pc:sldMk cId="1881899054" sldId="382"/>
        </pc:sldMkLst>
        <pc:spChg chg="del">
          <ac:chgData name="Iva Petrosino" userId="68978579-b604-44af-84c8-5069050481c6" providerId="ADAL" clId="{A286BEDE-7198-4B2B-A50D-B5C04EA2D0F5}" dt="2023-03-09T14:15:42.352" v="689" actId="478"/>
          <ac:spMkLst>
            <pc:docMk/>
            <pc:sldMk cId="1881899054" sldId="382"/>
            <ac:spMk id="2" creationId="{00000000-0000-0000-0000-000000000000}"/>
          </ac:spMkLst>
        </pc:spChg>
        <pc:spChg chg="add del mod">
          <ac:chgData name="Iva Petrosino" userId="68978579-b604-44af-84c8-5069050481c6" providerId="ADAL" clId="{A286BEDE-7198-4B2B-A50D-B5C04EA2D0F5}" dt="2023-03-09T14:15:45.648" v="690" actId="478"/>
          <ac:spMkLst>
            <pc:docMk/>
            <pc:sldMk cId="1881899054" sldId="382"/>
            <ac:spMk id="6" creationId="{4FB11B63-CF06-66A9-63A9-AF6234111FF3}"/>
          </ac:spMkLst>
        </pc:spChg>
        <pc:spChg chg="add mod">
          <ac:chgData name="Iva Petrosino" userId="68978579-b604-44af-84c8-5069050481c6" providerId="ADAL" clId="{A286BEDE-7198-4B2B-A50D-B5C04EA2D0F5}" dt="2023-03-09T14:16:47.309" v="754" actId="20577"/>
          <ac:spMkLst>
            <pc:docMk/>
            <pc:sldMk cId="1881899054" sldId="382"/>
            <ac:spMk id="7" creationId="{5B82DE3C-84E0-D4BD-9776-A780D4E8FBF1}"/>
          </ac:spMkLst>
        </pc:spChg>
        <pc:spChg chg="mod">
          <ac:chgData name="Iva Petrosino" userId="68978579-b604-44af-84c8-5069050481c6" providerId="ADAL" clId="{A286BEDE-7198-4B2B-A50D-B5C04EA2D0F5}" dt="2023-03-09T14:16:12.030" v="742" actId="1036"/>
          <ac:spMkLst>
            <pc:docMk/>
            <pc:sldMk cId="1881899054" sldId="382"/>
            <ac:spMk id="8" creationId="{43EEF3F1-D8BD-4188-9784-E9CCA772B705}"/>
          </ac:spMkLst>
        </pc:spChg>
        <pc:spChg chg="mod">
          <ac:chgData name="Iva Petrosino" userId="68978579-b604-44af-84c8-5069050481c6" providerId="ADAL" clId="{A286BEDE-7198-4B2B-A50D-B5C04EA2D0F5}" dt="2023-03-09T14:16:12.030" v="742" actId="1036"/>
          <ac:spMkLst>
            <pc:docMk/>
            <pc:sldMk cId="1881899054" sldId="382"/>
            <ac:spMk id="9" creationId="{E12C9CB4-89BC-4715-85BA-BECDD202D2DC}"/>
          </ac:spMkLst>
        </pc:spChg>
        <pc:graphicFrameChg chg="mod">
          <ac:chgData name="Iva Petrosino" userId="68978579-b604-44af-84c8-5069050481c6" providerId="ADAL" clId="{A286BEDE-7198-4B2B-A50D-B5C04EA2D0F5}" dt="2023-03-09T14:16:12.030" v="742" actId="1036"/>
          <ac:graphicFrameMkLst>
            <pc:docMk/>
            <pc:sldMk cId="1881899054" sldId="382"/>
            <ac:graphicFrameMk id="4" creationId="{6373E32A-D011-BC40-2AAB-8161D56092A3}"/>
          </ac:graphicFrameMkLst>
        </pc:graphicFrameChg>
      </pc:sldChg>
      <pc:sldChg chg="modSp mod setBg">
        <pc:chgData name="Iva Petrosino" userId="68978579-b604-44af-84c8-5069050481c6" providerId="ADAL" clId="{A286BEDE-7198-4B2B-A50D-B5C04EA2D0F5}" dt="2023-03-09T14:23:58.062" v="798" actId="1036"/>
        <pc:sldMkLst>
          <pc:docMk/>
          <pc:sldMk cId="3642675262" sldId="473"/>
        </pc:sldMkLst>
        <pc:spChg chg="mod">
          <ac:chgData name="Iva Petrosino" userId="68978579-b604-44af-84c8-5069050481c6" providerId="ADAL" clId="{A286BEDE-7198-4B2B-A50D-B5C04EA2D0F5}" dt="2023-03-09T14:23:58.062" v="798" actId="1036"/>
          <ac:spMkLst>
            <pc:docMk/>
            <pc:sldMk cId="3642675262" sldId="473"/>
            <ac:spMk id="4" creationId="{C30CAA79-263A-0857-5339-AF3785262728}"/>
          </ac:spMkLst>
        </pc:spChg>
        <pc:spChg chg="mod">
          <ac:chgData name="Iva Petrosino" userId="68978579-b604-44af-84c8-5069050481c6" providerId="ADAL" clId="{A286BEDE-7198-4B2B-A50D-B5C04EA2D0F5}" dt="2023-03-09T14:23:58.062" v="798" actId="1036"/>
          <ac:spMkLst>
            <pc:docMk/>
            <pc:sldMk cId="3642675262" sldId="473"/>
            <ac:spMk id="5" creationId="{C70335D2-8FD9-3A57-1032-067F32AFD2CE}"/>
          </ac:spMkLst>
        </pc:spChg>
        <pc:spChg chg="mod">
          <ac:chgData name="Iva Petrosino" userId="68978579-b604-44af-84c8-5069050481c6" providerId="ADAL" clId="{A286BEDE-7198-4B2B-A50D-B5C04EA2D0F5}" dt="2023-03-09T14:23:58.062" v="798" actId="1036"/>
          <ac:spMkLst>
            <pc:docMk/>
            <pc:sldMk cId="3642675262" sldId="473"/>
            <ac:spMk id="6" creationId="{7280049A-DE19-296E-69CD-1ED3B26B1D14}"/>
          </ac:spMkLst>
        </pc:spChg>
        <pc:spChg chg="mod">
          <ac:chgData name="Iva Petrosino" userId="68978579-b604-44af-84c8-5069050481c6" providerId="ADAL" clId="{A286BEDE-7198-4B2B-A50D-B5C04EA2D0F5}" dt="2023-03-09T14:23:58.062" v="798" actId="1036"/>
          <ac:spMkLst>
            <pc:docMk/>
            <pc:sldMk cId="3642675262" sldId="473"/>
            <ac:spMk id="8" creationId="{132B0124-D9E6-DE3D-A1B4-BFD4A06A201E}"/>
          </ac:spMkLst>
        </pc:spChg>
        <pc:spChg chg="mod">
          <ac:chgData name="Iva Petrosino" userId="68978579-b604-44af-84c8-5069050481c6" providerId="ADAL" clId="{A286BEDE-7198-4B2B-A50D-B5C04EA2D0F5}" dt="2023-03-09T14:23:58.062" v="798" actId="1036"/>
          <ac:spMkLst>
            <pc:docMk/>
            <pc:sldMk cId="3642675262" sldId="473"/>
            <ac:spMk id="9" creationId="{E6BB774D-F05F-99DA-DFD0-46B4E75ABEC8}"/>
          </ac:spMkLst>
        </pc:spChg>
        <pc:picChg chg="mod">
          <ac:chgData name="Iva Petrosino" userId="68978579-b604-44af-84c8-5069050481c6" providerId="ADAL" clId="{A286BEDE-7198-4B2B-A50D-B5C04EA2D0F5}" dt="2023-03-09T14:23:58.062" v="798" actId="1036"/>
          <ac:picMkLst>
            <pc:docMk/>
            <pc:sldMk cId="3642675262" sldId="473"/>
            <ac:picMk id="7" creationId="{70169654-70E3-D4E5-6F52-DC47CD5B9C17}"/>
          </ac:picMkLst>
        </pc:picChg>
        <pc:picChg chg="mod">
          <ac:chgData name="Iva Petrosino" userId="68978579-b604-44af-84c8-5069050481c6" providerId="ADAL" clId="{A286BEDE-7198-4B2B-A50D-B5C04EA2D0F5}" dt="2023-03-09T14:23:58.062" v="798" actId="1036"/>
          <ac:picMkLst>
            <pc:docMk/>
            <pc:sldMk cId="3642675262" sldId="473"/>
            <ac:picMk id="10" creationId="{32B94837-879B-4D5D-D0CF-E0A4A460AF88}"/>
          </ac:picMkLst>
        </pc:picChg>
        <pc:picChg chg="mod">
          <ac:chgData name="Iva Petrosino" userId="68978579-b604-44af-84c8-5069050481c6" providerId="ADAL" clId="{A286BEDE-7198-4B2B-A50D-B5C04EA2D0F5}" dt="2023-03-09T14:23:58.062" v="798" actId="1036"/>
          <ac:picMkLst>
            <pc:docMk/>
            <pc:sldMk cId="3642675262" sldId="473"/>
            <ac:picMk id="11" creationId="{35B94E79-BA2C-B118-A744-7B2AE34FBE6A}"/>
          </ac:picMkLst>
        </pc:picChg>
        <pc:picChg chg="mod">
          <ac:chgData name="Iva Petrosino" userId="68978579-b604-44af-84c8-5069050481c6" providerId="ADAL" clId="{A286BEDE-7198-4B2B-A50D-B5C04EA2D0F5}" dt="2023-03-09T14:23:58.062" v="798" actId="1036"/>
          <ac:picMkLst>
            <pc:docMk/>
            <pc:sldMk cId="3642675262" sldId="473"/>
            <ac:picMk id="12" creationId="{3699CFD6-6D0E-9A31-B910-513699FBEF1B}"/>
          </ac:picMkLst>
        </pc:picChg>
        <pc:picChg chg="mod">
          <ac:chgData name="Iva Petrosino" userId="68978579-b604-44af-84c8-5069050481c6" providerId="ADAL" clId="{A286BEDE-7198-4B2B-A50D-B5C04EA2D0F5}" dt="2023-03-09T14:23:58.062" v="798" actId="1036"/>
          <ac:picMkLst>
            <pc:docMk/>
            <pc:sldMk cId="3642675262" sldId="473"/>
            <ac:picMk id="13" creationId="{5DC7049A-9FC2-6BE3-31A9-85D6C102E99A}"/>
          </ac:picMkLst>
        </pc:picChg>
        <pc:cxnChg chg="mod">
          <ac:chgData name="Iva Petrosino" userId="68978579-b604-44af-84c8-5069050481c6" providerId="ADAL" clId="{A286BEDE-7198-4B2B-A50D-B5C04EA2D0F5}" dt="2023-03-09T14:23:58.062" v="798" actId="1036"/>
          <ac:cxnSpMkLst>
            <pc:docMk/>
            <pc:sldMk cId="3642675262" sldId="473"/>
            <ac:cxnSpMk id="14" creationId="{E9544EC4-2573-1D40-3469-FB35260D4880}"/>
          </ac:cxnSpMkLst>
        </pc:cxnChg>
        <pc:cxnChg chg="mod">
          <ac:chgData name="Iva Petrosino" userId="68978579-b604-44af-84c8-5069050481c6" providerId="ADAL" clId="{A286BEDE-7198-4B2B-A50D-B5C04EA2D0F5}" dt="2023-03-09T14:23:58.062" v="798" actId="1036"/>
          <ac:cxnSpMkLst>
            <pc:docMk/>
            <pc:sldMk cId="3642675262" sldId="473"/>
            <ac:cxnSpMk id="15" creationId="{0866B842-7190-1FB2-59A2-7F70A59C6B62}"/>
          </ac:cxnSpMkLst>
        </pc:cxnChg>
        <pc:cxnChg chg="mod">
          <ac:chgData name="Iva Petrosino" userId="68978579-b604-44af-84c8-5069050481c6" providerId="ADAL" clId="{A286BEDE-7198-4B2B-A50D-B5C04EA2D0F5}" dt="2023-03-09T14:23:58.062" v="798" actId="1036"/>
          <ac:cxnSpMkLst>
            <pc:docMk/>
            <pc:sldMk cId="3642675262" sldId="473"/>
            <ac:cxnSpMk id="16" creationId="{230FE9B1-561B-C1CE-53A9-89DF43FBE132}"/>
          </ac:cxnSpMkLst>
        </pc:cxnChg>
        <pc:cxnChg chg="mod">
          <ac:chgData name="Iva Petrosino" userId="68978579-b604-44af-84c8-5069050481c6" providerId="ADAL" clId="{A286BEDE-7198-4B2B-A50D-B5C04EA2D0F5}" dt="2023-03-09T14:23:58.062" v="798" actId="1036"/>
          <ac:cxnSpMkLst>
            <pc:docMk/>
            <pc:sldMk cId="3642675262" sldId="473"/>
            <ac:cxnSpMk id="17" creationId="{9E316DA3-064A-653E-D208-02DEC6F60B09}"/>
          </ac:cxnSpMkLst>
        </pc:cxnChg>
        <pc:cxnChg chg="mod">
          <ac:chgData name="Iva Petrosino" userId="68978579-b604-44af-84c8-5069050481c6" providerId="ADAL" clId="{A286BEDE-7198-4B2B-A50D-B5C04EA2D0F5}" dt="2023-03-09T14:23:58.062" v="798" actId="1036"/>
          <ac:cxnSpMkLst>
            <pc:docMk/>
            <pc:sldMk cId="3642675262" sldId="473"/>
            <ac:cxnSpMk id="18" creationId="{B9CAB7D2-8878-C7C9-38E6-9026091A87C9}"/>
          </ac:cxnSpMkLst>
        </pc:cxnChg>
      </pc:sldChg>
      <pc:sldChg chg="modSp mod">
        <pc:chgData name="Iva Petrosino" userId="68978579-b604-44af-84c8-5069050481c6" providerId="ADAL" clId="{A286BEDE-7198-4B2B-A50D-B5C04EA2D0F5}" dt="2023-03-09T14:16:54.852" v="760" actId="20577"/>
        <pc:sldMkLst>
          <pc:docMk/>
          <pc:sldMk cId="530367916" sldId="508"/>
        </pc:sldMkLst>
        <pc:spChg chg="mod">
          <ac:chgData name="Iva Petrosino" userId="68978579-b604-44af-84c8-5069050481c6" providerId="ADAL" clId="{A286BEDE-7198-4B2B-A50D-B5C04EA2D0F5}" dt="2023-03-09T14:16:54.852" v="760" actId="20577"/>
          <ac:spMkLst>
            <pc:docMk/>
            <pc:sldMk cId="530367916" sldId="508"/>
            <ac:spMk id="2" creationId="{00000000-0000-0000-0000-000000000000}"/>
          </ac:spMkLst>
        </pc:spChg>
        <pc:graphicFrameChg chg="mod">
          <ac:chgData name="Iva Petrosino" userId="68978579-b604-44af-84c8-5069050481c6" providerId="ADAL" clId="{A286BEDE-7198-4B2B-A50D-B5C04EA2D0F5}" dt="2023-03-09T14:15:14.415" v="668" actId="1076"/>
          <ac:graphicFrameMkLst>
            <pc:docMk/>
            <pc:sldMk cId="530367916" sldId="508"/>
            <ac:graphicFrameMk id="9" creationId="{912A8BEE-BEEE-4264-8897-D755416DABAA}"/>
          </ac:graphicFrameMkLst>
        </pc:graphicFrameChg>
      </pc:sldChg>
      <pc:sldChg chg="addSp delSp modSp mod">
        <pc:chgData name="Iva Petrosino" userId="68978579-b604-44af-84c8-5069050481c6" providerId="ADAL" clId="{A286BEDE-7198-4B2B-A50D-B5C04EA2D0F5}" dt="2023-03-09T14:50:42.474" v="925" actId="20577"/>
        <pc:sldMkLst>
          <pc:docMk/>
          <pc:sldMk cId="3606718948" sldId="509"/>
        </pc:sldMkLst>
        <pc:spChg chg="mod">
          <ac:chgData name="Iva Petrosino" userId="68978579-b604-44af-84c8-5069050481c6" providerId="ADAL" clId="{A286BEDE-7198-4B2B-A50D-B5C04EA2D0F5}" dt="2023-03-09T14:50:42.474" v="925" actId="20577"/>
          <ac:spMkLst>
            <pc:docMk/>
            <pc:sldMk cId="3606718948" sldId="509"/>
            <ac:spMk id="2" creationId="{00000000-0000-0000-0000-000000000000}"/>
          </ac:spMkLst>
        </pc:spChg>
        <pc:spChg chg="mod">
          <ac:chgData name="Iva Petrosino" userId="68978579-b604-44af-84c8-5069050481c6" providerId="ADAL" clId="{A286BEDE-7198-4B2B-A50D-B5C04EA2D0F5}" dt="2023-03-09T14:50:32.785" v="921" actId="1076"/>
          <ac:spMkLst>
            <pc:docMk/>
            <pc:sldMk cId="3606718948" sldId="509"/>
            <ac:spMk id="3" creationId="{00000000-0000-0000-0000-000000000000}"/>
          </ac:spMkLst>
        </pc:spChg>
        <pc:spChg chg="del">
          <ac:chgData name="Iva Petrosino" userId="68978579-b604-44af-84c8-5069050481c6" providerId="ADAL" clId="{A286BEDE-7198-4B2B-A50D-B5C04EA2D0F5}" dt="2023-03-09T14:48:28.692" v="906" actId="478"/>
          <ac:spMkLst>
            <pc:docMk/>
            <pc:sldMk cId="3606718948" sldId="509"/>
            <ac:spMk id="6" creationId="{9880AADC-ACB4-8DA8-0837-1936562F9225}"/>
          </ac:spMkLst>
        </pc:spChg>
        <pc:picChg chg="del">
          <ac:chgData name="Iva Petrosino" userId="68978579-b604-44af-84c8-5069050481c6" providerId="ADAL" clId="{A286BEDE-7198-4B2B-A50D-B5C04EA2D0F5}" dt="2023-03-09T14:48:29.324" v="907" actId="478"/>
          <ac:picMkLst>
            <pc:docMk/>
            <pc:sldMk cId="3606718948" sldId="509"/>
            <ac:picMk id="4" creationId="{ED0A574C-0FB4-45C7-8768-B298E254F363}"/>
          </ac:picMkLst>
        </pc:picChg>
        <pc:picChg chg="del">
          <ac:chgData name="Iva Petrosino" userId="68978579-b604-44af-84c8-5069050481c6" providerId="ADAL" clId="{A286BEDE-7198-4B2B-A50D-B5C04EA2D0F5}" dt="2023-03-09T14:48:29.771" v="908" actId="478"/>
          <ac:picMkLst>
            <pc:docMk/>
            <pc:sldMk cId="3606718948" sldId="509"/>
            <ac:picMk id="5" creationId="{CFCA0B1D-4E9C-4A0E-A296-382876FC2C89}"/>
          </ac:picMkLst>
        </pc:picChg>
        <pc:picChg chg="add mod modCrop">
          <ac:chgData name="Iva Petrosino" userId="68978579-b604-44af-84c8-5069050481c6" providerId="ADAL" clId="{A286BEDE-7198-4B2B-A50D-B5C04EA2D0F5}" dt="2023-03-09T14:50:37.206" v="922" actId="1440"/>
          <ac:picMkLst>
            <pc:docMk/>
            <pc:sldMk cId="3606718948" sldId="509"/>
            <ac:picMk id="8" creationId="{903D7036-4456-E0D4-898E-184309D74D40}"/>
          </ac:picMkLst>
        </pc:picChg>
      </pc:sldChg>
      <pc:sldChg chg="addSp delSp modSp mod">
        <pc:chgData name="Iva Petrosino" userId="68978579-b604-44af-84c8-5069050481c6" providerId="ADAL" clId="{A286BEDE-7198-4B2B-A50D-B5C04EA2D0F5}" dt="2023-03-09T14:52:35.567" v="936" actId="1440"/>
        <pc:sldMkLst>
          <pc:docMk/>
          <pc:sldMk cId="1631088472" sldId="510"/>
        </pc:sldMkLst>
        <pc:spChg chg="del">
          <ac:chgData name="Iva Petrosino" userId="68978579-b604-44af-84c8-5069050481c6" providerId="ADAL" clId="{A286BEDE-7198-4B2B-A50D-B5C04EA2D0F5}" dt="2023-03-09T14:50:53.303" v="928" actId="478"/>
          <ac:spMkLst>
            <pc:docMk/>
            <pc:sldMk cId="1631088472" sldId="510"/>
            <ac:spMk id="2" creationId="{D165CE2F-1298-5099-7BD2-FA323DE06D7D}"/>
          </ac:spMkLst>
        </pc:spChg>
        <pc:spChg chg="mod">
          <ac:chgData name="Iva Petrosino" userId="68978579-b604-44af-84c8-5069050481c6" providerId="ADAL" clId="{A286BEDE-7198-4B2B-A50D-B5C04EA2D0F5}" dt="2023-03-09T14:52:25.057" v="935" actId="1076"/>
          <ac:spMkLst>
            <pc:docMk/>
            <pc:sldMk cId="1631088472" sldId="510"/>
            <ac:spMk id="10" creationId="{4975CF4F-A1B9-4DF1-B1E8-757EBB0275FF}"/>
          </ac:spMkLst>
        </pc:spChg>
        <pc:picChg chg="del">
          <ac:chgData name="Iva Petrosino" userId="68978579-b604-44af-84c8-5069050481c6" providerId="ADAL" clId="{A286BEDE-7198-4B2B-A50D-B5C04EA2D0F5}" dt="2023-03-09T14:50:52.053" v="927" actId="478"/>
          <ac:picMkLst>
            <pc:docMk/>
            <pc:sldMk cId="1631088472" sldId="510"/>
            <ac:picMk id="4" creationId="{37267F16-3DEB-490A-BFD4-3709B6C6EF8C}"/>
          </ac:picMkLst>
        </pc:picChg>
        <pc:picChg chg="del">
          <ac:chgData name="Iva Petrosino" userId="68978579-b604-44af-84c8-5069050481c6" providerId="ADAL" clId="{A286BEDE-7198-4B2B-A50D-B5C04EA2D0F5}" dt="2023-03-09T14:50:51.584" v="926" actId="478"/>
          <ac:picMkLst>
            <pc:docMk/>
            <pc:sldMk cId="1631088472" sldId="510"/>
            <ac:picMk id="5" creationId="{612B2177-33CF-4563-8047-C9EE53437DA4}"/>
          </ac:picMkLst>
        </pc:picChg>
        <pc:picChg chg="add mod modCrop">
          <ac:chgData name="Iva Petrosino" userId="68978579-b604-44af-84c8-5069050481c6" providerId="ADAL" clId="{A286BEDE-7198-4B2B-A50D-B5C04EA2D0F5}" dt="2023-03-09T14:52:35.567" v="936" actId="1440"/>
          <ac:picMkLst>
            <pc:docMk/>
            <pc:sldMk cId="1631088472" sldId="510"/>
            <ac:picMk id="6" creationId="{3CABF88B-E5F8-8829-F3ED-3DDE313F8EE1}"/>
          </ac:picMkLst>
        </pc:picChg>
      </pc:sldChg>
      <pc:sldChg chg="modSp mod">
        <pc:chgData name="Iva Petrosino" userId="68978579-b604-44af-84c8-5069050481c6" providerId="ADAL" clId="{A286BEDE-7198-4B2B-A50D-B5C04EA2D0F5}" dt="2023-03-09T14:16:40.925" v="749" actId="1076"/>
        <pc:sldMkLst>
          <pc:docMk/>
          <pc:sldMk cId="255184185" sldId="528"/>
        </pc:sldMkLst>
        <pc:spChg chg="mod">
          <ac:chgData name="Iva Petrosino" userId="68978579-b604-44af-84c8-5069050481c6" providerId="ADAL" clId="{A286BEDE-7198-4B2B-A50D-B5C04EA2D0F5}" dt="2023-03-09T14:16:40.925" v="749" actId="1076"/>
          <ac:spMkLst>
            <pc:docMk/>
            <pc:sldMk cId="255184185" sldId="528"/>
            <ac:spMk id="3" creationId="{A061BB2F-7ED5-4BE2-BEF1-544F970AA4A7}"/>
          </ac:spMkLst>
        </pc:spChg>
        <pc:picChg chg="mod">
          <ac:chgData name="Iva Petrosino" userId="68978579-b604-44af-84c8-5069050481c6" providerId="ADAL" clId="{A286BEDE-7198-4B2B-A50D-B5C04EA2D0F5}" dt="2023-03-09T14:16:09.758" v="740" actId="1036"/>
          <ac:picMkLst>
            <pc:docMk/>
            <pc:sldMk cId="255184185" sldId="528"/>
            <ac:picMk id="4" creationId="{A93DBF26-F550-4F84-8C7D-3D73BC4772B7}"/>
          </ac:picMkLst>
        </pc:picChg>
      </pc:sldChg>
      <pc:sldChg chg="modSp mod">
        <pc:chgData name="Iva Petrosino" userId="68978579-b604-44af-84c8-5069050481c6" providerId="ADAL" clId="{A286BEDE-7198-4B2B-A50D-B5C04EA2D0F5}" dt="2023-03-09T14:02:28.543" v="68" actId="120"/>
        <pc:sldMkLst>
          <pc:docMk/>
          <pc:sldMk cId="205824132" sldId="541"/>
        </pc:sldMkLst>
        <pc:spChg chg="mod">
          <ac:chgData name="Iva Petrosino" userId="68978579-b604-44af-84c8-5069050481c6" providerId="ADAL" clId="{A286BEDE-7198-4B2B-A50D-B5C04EA2D0F5}" dt="2023-03-09T14:02:28.543" v="68" actId="120"/>
          <ac:spMkLst>
            <pc:docMk/>
            <pc:sldMk cId="205824132" sldId="541"/>
            <ac:spMk id="2" creationId="{00000000-0000-0000-0000-000000000000}"/>
          </ac:spMkLst>
        </pc:spChg>
        <pc:spChg chg="mod">
          <ac:chgData name="Iva Petrosino" userId="68978579-b604-44af-84c8-5069050481c6" providerId="ADAL" clId="{A286BEDE-7198-4B2B-A50D-B5C04EA2D0F5}" dt="2023-03-09T14:02:25.191" v="66" actId="1076"/>
          <ac:spMkLst>
            <pc:docMk/>
            <pc:sldMk cId="205824132" sldId="541"/>
            <ac:spMk id="3" creationId="{A881B474-88B3-46DD-B077-40C83400CCE4}"/>
          </ac:spMkLst>
        </pc:spChg>
        <pc:picChg chg="mod">
          <ac:chgData name="Iva Petrosino" userId="68978579-b604-44af-84c8-5069050481c6" providerId="ADAL" clId="{A286BEDE-7198-4B2B-A50D-B5C04EA2D0F5}" dt="2023-03-09T13:02:47.908" v="11" actId="1076"/>
          <ac:picMkLst>
            <pc:docMk/>
            <pc:sldMk cId="205824132" sldId="541"/>
            <ac:picMk id="8" creationId="{4B99D07F-A1EE-627D-FDA4-1A7EF13F3BB9}"/>
          </ac:picMkLst>
        </pc:picChg>
      </pc:sldChg>
      <pc:sldChg chg="delSp modSp mod">
        <pc:chgData name="Iva Petrosino" userId="68978579-b604-44af-84c8-5069050481c6" providerId="ADAL" clId="{A286BEDE-7198-4B2B-A50D-B5C04EA2D0F5}" dt="2023-03-09T14:42:31.455" v="814" actId="1076"/>
        <pc:sldMkLst>
          <pc:docMk/>
          <pc:sldMk cId="161497093" sldId="544"/>
        </pc:sldMkLst>
        <pc:spChg chg="del">
          <ac:chgData name="Iva Petrosino" userId="68978579-b604-44af-84c8-5069050481c6" providerId="ADAL" clId="{A286BEDE-7198-4B2B-A50D-B5C04EA2D0F5}" dt="2023-03-09T14:42:05.855" v="806" actId="478"/>
          <ac:spMkLst>
            <pc:docMk/>
            <pc:sldMk cId="161497093" sldId="544"/>
            <ac:spMk id="2" creationId="{0E03413C-9029-32EA-5B7F-D0B27ADF4E52}"/>
          </ac:spMkLst>
        </pc:spChg>
        <pc:picChg chg="mod">
          <ac:chgData name="Iva Petrosino" userId="68978579-b604-44af-84c8-5069050481c6" providerId="ADAL" clId="{A286BEDE-7198-4B2B-A50D-B5C04EA2D0F5}" dt="2023-03-09T14:42:31.455" v="814" actId="1076"/>
          <ac:picMkLst>
            <pc:docMk/>
            <pc:sldMk cId="161497093" sldId="544"/>
            <ac:picMk id="11" creationId="{4C311DC4-7F51-4F51-B30A-FB079D95B879}"/>
          </ac:picMkLst>
        </pc:picChg>
        <pc:picChg chg="mod">
          <ac:chgData name="Iva Petrosino" userId="68978579-b604-44af-84c8-5069050481c6" providerId="ADAL" clId="{A286BEDE-7198-4B2B-A50D-B5C04EA2D0F5}" dt="2023-03-09T14:42:28.952" v="812" actId="14100"/>
          <ac:picMkLst>
            <pc:docMk/>
            <pc:sldMk cId="161497093" sldId="544"/>
            <ac:picMk id="12" creationId="{7BDE5B9B-1667-4794-8997-D94BEA37377F}"/>
          </ac:picMkLst>
        </pc:picChg>
      </pc:sldChg>
      <pc:sldChg chg="modSp mod">
        <pc:chgData name="Iva Petrosino" userId="68978579-b604-44af-84c8-5069050481c6" providerId="ADAL" clId="{A286BEDE-7198-4B2B-A50D-B5C04EA2D0F5}" dt="2023-03-09T14:42:00.641" v="805" actId="14826"/>
        <pc:sldMkLst>
          <pc:docMk/>
          <pc:sldMk cId="626334173" sldId="545"/>
        </pc:sldMkLst>
        <pc:picChg chg="mod modCrop">
          <ac:chgData name="Iva Petrosino" userId="68978579-b604-44af-84c8-5069050481c6" providerId="ADAL" clId="{A286BEDE-7198-4B2B-A50D-B5C04EA2D0F5}" dt="2023-03-09T14:41:47.157" v="804" actId="18131"/>
          <ac:picMkLst>
            <pc:docMk/>
            <pc:sldMk cId="626334173" sldId="545"/>
            <ac:picMk id="11" creationId="{CBDA9D4B-E4C4-4C1A-8E7C-A3E04E3D9DE6}"/>
          </ac:picMkLst>
        </pc:picChg>
        <pc:picChg chg="mod">
          <ac:chgData name="Iva Petrosino" userId="68978579-b604-44af-84c8-5069050481c6" providerId="ADAL" clId="{A286BEDE-7198-4B2B-A50D-B5C04EA2D0F5}" dt="2023-03-09T14:42:00.641" v="805" actId="14826"/>
          <ac:picMkLst>
            <pc:docMk/>
            <pc:sldMk cId="626334173" sldId="545"/>
            <ac:picMk id="12" creationId="{7DDA3E5B-4DFF-40CF-B368-43494A80FCFD}"/>
          </ac:picMkLst>
        </pc:picChg>
      </pc:sldChg>
      <pc:sldChg chg="modSp mod">
        <pc:chgData name="Iva Petrosino" userId="68978579-b604-44af-84c8-5069050481c6" providerId="ADAL" clId="{A286BEDE-7198-4B2B-A50D-B5C04EA2D0F5}" dt="2023-03-09T14:17:23.286" v="761" actId="20577"/>
        <pc:sldMkLst>
          <pc:docMk/>
          <pc:sldMk cId="2986046193" sldId="550"/>
        </pc:sldMkLst>
        <pc:spChg chg="mod">
          <ac:chgData name="Iva Petrosino" userId="68978579-b604-44af-84c8-5069050481c6" providerId="ADAL" clId="{A286BEDE-7198-4B2B-A50D-B5C04EA2D0F5}" dt="2023-03-09T14:17:23.286" v="761" actId="20577"/>
          <ac:spMkLst>
            <pc:docMk/>
            <pc:sldMk cId="2986046193" sldId="550"/>
            <ac:spMk id="5" creationId="{7BB6BC0D-2D7A-420F-80C0-00D7515C1AA5}"/>
          </ac:spMkLst>
        </pc:spChg>
      </pc:sldChg>
      <pc:sldChg chg="addSp delSp modSp mod">
        <pc:chgData name="Iva Petrosino" userId="68978579-b604-44af-84c8-5069050481c6" providerId="ADAL" clId="{A286BEDE-7198-4B2B-A50D-B5C04EA2D0F5}" dt="2023-03-09T14:44:09.750" v="840" actId="1440"/>
        <pc:sldMkLst>
          <pc:docMk/>
          <pc:sldMk cId="2660180410" sldId="568"/>
        </pc:sldMkLst>
        <pc:spChg chg="del">
          <ac:chgData name="Iva Petrosino" userId="68978579-b604-44af-84c8-5069050481c6" providerId="ADAL" clId="{A286BEDE-7198-4B2B-A50D-B5C04EA2D0F5}" dt="2023-03-09T14:42:35.343" v="815" actId="478"/>
          <ac:spMkLst>
            <pc:docMk/>
            <pc:sldMk cId="2660180410" sldId="568"/>
            <ac:spMk id="2" creationId="{79FE9041-6B93-8F08-162D-D1435FC117B3}"/>
          </ac:spMkLst>
        </pc:spChg>
        <pc:picChg chg="add del mod modCrop">
          <ac:chgData name="Iva Petrosino" userId="68978579-b604-44af-84c8-5069050481c6" providerId="ADAL" clId="{A286BEDE-7198-4B2B-A50D-B5C04EA2D0F5}" dt="2023-03-09T14:43:46.483" v="831" actId="478"/>
          <ac:picMkLst>
            <pc:docMk/>
            <pc:sldMk cId="2660180410" sldId="568"/>
            <ac:picMk id="3" creationId="{E1C4AA43-12C3-203D-2B50-64F597B3F421}"/>
          </ac:picMkLst>
        </pc:picChg>
        <pc:picChg chg="add mod">
          <ac:chgData name="Iva Petrosino" userId="68978579-b604-44af-84c8-5069050481c6" providerId="ADAL" clId="{A286BEDE-7198-4B2B-A50D-B5C04EA2D0F5}" dt="2023-03-09T14:44:09.750" v="840" actId="1440"/>
          <ac:picMkLst>
            <pc:docMk/>
            <pc:sldMk cId="2660180410" sldId="568"/>
            <ac:picMk id="7" creationId="{76EEDCDF-99C4-ACF3-382F-7121BBF07AAD}"/>
          </ac:picMkLst>
        </pc:picChg>
        <pc:picChg chg="del mod modCrop">
          <ac:chgData name="Iva Petrosino" userId="68978579-b604-44af-84c8-5069050481c6" providerId="ADAL" clId="{A286BEDE-7198-4B2B-A50D-B5C04EA2D0F5}" dt="2023-03-09T14:43:28.096" v="824" actId="478"/>
          <ac:picMkLst>
            <pc:docMk/>
            <pc:sldMk cId="2660180410" sldId="568"/>
            <ac:picMk id="10" creationId="{BA727324-3BB9-4F8A-9FC6-58CCE84A0A3A}"/>
          </ac:picMkLst>
        </pc:picChg>
        <pc:picChg chg="del mod">
          <ac:chgData name="Iva Petrosino" userId="68978579-b604-44af-84c8-5069050481c6" providerId="ADAL" clId="{A286BEDE-7198-4B2B-A50D-B5C04EA2D0F5}" dt="2023-03-09T14:43:51.781" v="834" actId="478"/>
          <ac:picMkLst>
            <pc:docMk/>
            <pc:sldMk cId="2660180410" sldId="568"/>
            <ac:picMk id="11" creationId="{CE9338BD-AFBF-46C2-BF06-7A264C3FE58B}"/>
          </ac:picMkLst>
        </pc:picChg>
      </pc:sldChg>
      <pc:sldChg chg="addSp delSp modSp mod">
        <pc:chgData name="Iva Petrosino" userId="68978579-b604-44af-84c8-5069050481c6" providerId="ADAL" clId="{A286BEDE-7198-4B2B-A50D-B5C04EA2D0F5}" dt="2023-03-09T14:55:04.836" v="952" actId="20577"/>
        <pc:sldMkLst>
          <pc:docMk/>
          <pc:sldMk cId="3642658270" sldId="570"/>
        </pc:sldMkLst>
        <pc:spChg chg="del">
          <ac:chgData name="Iva Petrosino" userId="68978579-b604-44af-84c8-5069050481c6" providerId="ADAL" clId="{A286BEDE-7198-4B2B-A50D-B5C04EA2D0F5}" dt="2023-03-09T14:52:39.022" v="937" actId="478"/>
          <ac:spMkLst>
            <pc:docMk/>
            <pc:sldMk cId="3642658270" sldId="570"/>
            <ac:spMk id="2" creationId="{DBEA2152-212D-C44E-6303-5BF9A4095D4C}"/>
          </ac:spMkLst>
        </pc:spChg>
        <pc:spChg chg="mod">
          <ac:chgData name="Iva Petrosino" userId="68978579-b604-44af-84c8-5069050481c6" providerId="ADAL" clId="{A286BEDE-7198-4B2B-A50D-B5C04EA2D0F5}" dt="2023-03-09T14:55:04.836" v="952" actId="20577"/>
          <ac:spMkLst>
            <pc:docMk/>
            <pc:sldMk cId="3642658270" sldId="570"/>
            <ac:spMk id="10" creationId="{4975CF4F-A1B9-4DF1-B1E8-757EBB0275FF}"/>
          </ac:spMkLst>
        </pc:spChg>
        <pc:picChg chg="del">
          <ac:chgData name="Iva Petrosino" userId="68978579-b604-44af-84c8-5069050481c6" providerId="ADAL" clId="{A286BEDE-7198-4B2B-A50D-B5C04EA2D0F5}" dt="2023-03-09T14:52:47.932" v="939" actId="478"/>
          <ac:picMkLst>
            <pc:docMk/>
            <pc:sldMk cId="3642658270" sldId="570"/>
            <ac:picMk id="4" creationId="{E700CB0C-0A52-440C-9CA3-43BC9D27ADB8}"/>
          </ac:picMkLst>
        </pc:picChg>
        <pc:picChg chg="del">
          <ac:chgData name="Iva Petrosino" userId="68978579-b604-44af-84c8-5069050481c6" providerId="ADAL" clId="{A286BEDE-7198-4B2B-A50D-B5C04EA2D0F5}" dt="2023-03-09T14:52:47.305" v="938" actId="478"/>
          <ac:picMkLst>
            <pc:docMk/>
            <pc:sldMk cId="3642658270" sldId="570"/>
            <ac:picMk id="5" creationId="{7537440E-444F-4A52-AEAF-2A573C92567B}"/>
          </ac:picMkLst>
        </pc:picChg>
        <pc:picChg chg="add mod modCrop">
          <ac:chgData name="Iva Petrosino" userId="68978579-b604-44af-84c8-5069050481c6" providerId="ADAL" clId="{A286BEDE-7198-4B2B-A50D-B5C04EA2D0F5}" dt="2023-03-09T14:55:00.131" v="950" actId="1440"/>
          <ac:picMkLst>
            <pc:docMk/>
            <pc:sldMk cId="3642658270" sldId="570"/>
            <ac:picMk id="6" creationId="{BF86B7EB-B084-3474-9B2E-7153C3B8EAD1}"/>
          </ac:picMkLst>
        </pc:picChg>
      </pc:sldChg>
      <pc:sldChg chg="addSp delSp modSp mod">
        <pc:chgData name="Iva Petrosino" userId="68978579-b604-44af-84c8-5069050481c6" providerId="ADAL" clId="{A286BEDE-7198-4B2B-A50D-B5C04EA2D0F5}" dt="2023-03-09T14:56:07.148" v="959" actId="1440"/>
        <pc:sldMkLst>
          <pc:docMk/>
          <pc:sldMk cId="3813644711" sldId="571"/>
        </pc:sldMkLst>
        <pc:spChg chg="del">
          <ac:chgData name="Iva Petrosino" userId="68978579-b604-44af-84c8-5069050481c6" providerId="ADAL" clId="{A286BEDE-7198-4B2B-A50D-B5C04EA2D0F5}" dt="2023-03-09T14:55:08.244" v="953" actId="478"/>
          <ac:spMkLst>
            <pc:docMk/>
            <pc:sldMk cId="3813644711" sldId="571"/>
            <ac:spMk id="2" creationId="{E8C4D146-64B2-E83C-9118-89BE1EC63FFB}"/>
          </ac:spMkLst>
        </pc:spChg>
        <pc:picChg chg="del mod">
          <ac:chgData name="Iva Petrosino" userId="68978579-b604-44af-84c8-5069050481c6" providerId="ADAL" clId="{A286BEDE-7198-4B2B-A50D-B5C04EA2D0F5}" dt="2023-03-09T14:55:10.947" v="954" actId="478"/>
          <ac:picMkLst>
            <pc:docMk/>
            <pc:sldMk cId="3813644711" sldId="571"/>
            <ac:picMk id="4" creationId="{71A75986-71CF-478B-A4D6-D9663E8D8D6E}"/>
          </ac:picMkLst>
        </pc:picChg>
        <pc:picChg chg="del">
          <ac:chgData name="Iva Petrosino" userId="68978579-b604-44af-84c8-5069050481c6" providerId="ADAL" clId="{A286BEDE-7198-4B2B-A50D-B5C04EA2D0F5}" dt="2023-03-09T14:55:11.379" v="955" actId="478"/>
          <ac:picMkLst>
            <pc:docMk/>
            <pc:sldMk cId="3813644711" sldId="571"/>
            <ac:picMk id="5" creationId="{95D3151B-0BA6-4A24-BB70-DBE991AB9BFD}"/>
          </ac:picMkLst>
        </pc:picChg>
        <pc:picChg chg="add mod">
          <ac:chgData name="Iva Petrosino" userId="68978579-b604-44af-84c8-5069050481c6" providerId="ADAL" clId="{A286BEDE-7198-4B2B-A50D-B5C04EA2D0F5}" dt="2023-03-09T14:56:07.148" v="959" actId="1440"/>
          <ac:picMkLst>
            <pc:docMk/>
            <pc:sldMk cId="3813644711" sldId="571"/>
            <ac:picMk id="6" creationId="{48F3D7D5-5E79-BFFB-B9F1-10AD824220EB}"/>
          </ac:picMkLst>
        </pc:picChg>
      </pc:sldChg>
      <pc:sldChg chg="delSp modSp mod">
        <pc:chgData name="Iva Petrosino" userId="68978579-b604-44af-84c8-5069050481c6" providerId="ADAL" clId="{A286BEDE-7198-4B2B-A50D-B5C04EA2D0F5}" dt="2023-03-09T14:41:21.714" v="801" actId="478"/>
        <pc:sldMkLst>
          <pc:docMk/>
          <pc:sldMk cId="2898744703" sldId="573"/>
        </pc:sldMkLst>
        <pc:spChg chg="del">
          <ac:chgData name="Iva Petrosino" userId="68978579-b604-44af-84c8-5069050481c6" providerId="ADAL" clId="{A286BEDE-7198-4B2B-A50D-B5C04EA2D0F5}" dt="2023-03-09T14:41:21.714" v="801" actId="478"/>
          <ac:spMkLst>
            <pc:docMk/>
            <pc:sldMk cId="2898744703" sldId="573"/>
            <ac:spMk id="4" creationId="{9B9C8276-2E3A-1B57-E258-AF9C97EF9B57}"/>
          </ac:spMkLst>
        </pc:spChg>
        <pc:picChg chg="mod">
          <ac:chgData name="Iva Petrosino" userId="68978579-b604-44af-84c8-5069050481c6" providerId="ADAL" clId="{A286BEDE-7198-4B2B-A50D-B5C04EA2D0F5}" dt="2023-03-09T14:41:17.847" v="800" actId="14826"/>
          <ac:picMkLst>
            <pc:docMk/>
            <pc:sldMk cId="2898744703" sldId="573"/>
            <ac:picMk id="6" creationId="{9C894FC5-B30B-4AAC-A6B2-8B3E9C218111}"/>
          </ac:picMkLst>
        </pc:picChg>
        <pc:picChg chg="mod">
          <ac:chgData name="Iva Petrosino" userId="68978579-b604-44af-84c8-5069050481c6" providerId="ADAL" clId="{A286BEDE-7198-4B2B-A50D-B5C04EA2D0F5}" dt="2023-03-09T14:40:40.267" v="799" actId="14826"/>
          <ac:picMkLst>
            <pc:docMk/>
            <pc:sldMk cId="2898744703" sldId="573"/>
            <ac:picMk id="7" creationId="{40E4D772-B1B0-4D1A-B901-D954852C2F96}"/>
          </ac:picMkLst>
        </pc:picChg>
      </pc:sldChg>
      <pc:sldChg chg="addSp delSp modSp mod">
        <pc:chgData name="Iva Petrosino" userId="68978579-b604-44af-84c8-5069050481c6" providerId="ADAL" clId="{A286BEDE-7198-4B2B-A50D-B5C04EA2D0F5}" dt="2023-03-09T14:11:41.881" v="460" actId="14100"/>
        <pc:sldMkLst>
          <pc:docMk/>
          <pc:sldMk cId="1045862242" sldId="577"/>
        </pc:sldMkLst>
        <pc:spChg chg="mod">
          <ac:chgData name="Iva Petrosino" userId="68978579-b604-44af-84c8-5069050481c6" providerId="ADAL" clId="{A286BEDE-7198-4B2B-A50D-B5C04EA2D0F5}" dt="2023-03-09T14:11:41.881" v="460" actId="14100"/>
          <ac:spMkLst>
            <pc:docMk/>
            <pc:sldMk cId="1045862242" sldId="577"/>
            <ac:spMk id="4099" creationId="{00000000-0000-0000-0000-000000000000}"/>
          </ac:spMkLst>
        </pc:spChg>
        <pc:picChg chg="add mod">
          <ac:chgData name="Iva Petrosino" userId="68978579-b604-44af-84c8-5069050481c6" providerId="ADAL" clId="{A286BEDE-7198-4B2B-A50D-B5C04EA2D0F5}" dt="2023-03-09T14:07:07.658" v="320"/>
          <ac:picMkLst>
            <pc:docMk/>
            <pc:sldMk cId="1045862242" sldId="577"/>
            <ac:picMk id="2" creationId="{402DAFEF-942A-6085-79AD-1A2F33DBF412}"/>
          </ac:picMkLst>
        </pc:picChg>
        <pc:picChg chg="del">
          <ac:chgData name="Iva Petrosino" userId="68978579-b604-44af-84c8-5069050481c6" providerId="ADAL" clId="{A286BEDE-7198-4B2B-A50D-B5C04EA2D0F5}" dt="2023-03-09T14:06:55.996" v="309" actId="478"/>
          <ac:picMkLst>
            <pc:docMk/>
            <pc:sldMk cId="1045862242" sldId="577"/>
            <ac:picMk id="3" creationId="{C27301A8-EA00-2C8C-814C-E6DB5CB62566}"/>
          </ac:picMkLst>
        </pc:picChg>
      </pc:sldChg>
      <pc:sldChg chg="addSp delSp modSp mod">
        <pc:chgData name="Iva Petrosino" userId="68978579-b604-44af-84c8-5069050481c6" providerId="ADAL" clId="{A286BEDE-7198-4B2B-A50D-B5C04EA2D0F5}" dt="2023-03-09T14:11:36.014" v="459" actId="14100"/>
        <pc:sldMkLst>
          <pc:docMk/>
          <pc:sldMk cId="1164388047" sldId="587"/>
        </pc:sldMkLst>
        <pc:spChg chg="del">
          <ac:chgData name="Iva Petrosino" userId="68978579-b604-44af-84c8-5069050481c6" providerId="ADAL" clId="{A286BEDE-7198-4B2B-A50D-B5C04EA2D0F5}" dt="2023-03-09T14:04:57.337" v="266" actId="478"/>
          <ac:spMkLst>
            <pc:docMk/>
            <pc:sldMk cId="1164388047" sldId="587"/>
            <ac:spMk id="2" creationId="{00000000-0000-0000-0000-000000000000}"/>
          </ac:spMkLst>
        </pc:spChg>
        <pc:spChg chg="add del mod ord">
          <ac:chgData name="Iva Petrosino" userId="68978579-b604-44af-84c8-5069050481c6" providerId="ADAL" clId="{A286BEDE-7198-4B2B-A50D-B5C04EA2D0F5}" dt="2023-03-09T14:11:36.014" v="459" actId="14100"/>
          <ac:spMkLst>
            <pc:docMk/>
            <pc:sldMk cId="1164388047" sldId="587"/>
            <ac:spMk id="3" creationId="{00000000-0000-0000-0000-000000000000}"/>
          </ac:spMkLst>
        </pc:spChg>
        <pc:spChg chg="del">
          <ac:chgData name="Iva Petrosino" userId="68978579-b604-44af-84c8-5069050481c6" providerId="ADAL" clId="{A286BEDE-7198-4B2B-A50D-B5C04EA2D0F5}" dt="2023-03-09T14:05:47.352" v="287" actId="478"/>
          <ac:spMkLst>
            <pc:docMk/>
            <pc:sldMk cId="1164388047" sldId="587"/>
            <ac:spMk id="6" creationId="{9880AADC-ACB4-8DA8-0837-1936562F9225}"/>
          </ac:spMkLst>
        </pc:spChg>
        <pc:spChg chg="add del mod">
          <ac:chgData name="Iva Petrosino" userId="68978579-b604-44af-84c8-5069050481c6" providerId="ADAL" clId="{A286BEDE-7198-4B2B-A50D-B5C04EA2D0F5}" dt="2023-03-09T14:05:00.191" v="267" actId="478"/>
          <ac:spMkLst>
            <pc:docMk/>
            <pc:sldMk cId="1164388047" sldId="587"/>
            <ac:spMk id="8" creationId="{57C2EA22-9992-5232-F4E5-1579E46395DA}"/>
          </ac:spMkLst>
        </pc:spChg>
        <pc:spChg chg="add del mod">
          <ac:chgData name="Iva Petrosino" userId="68978579-b604-44af-84c8-5069050481c6" providerId="ADAL" clId="{A286BEDE-7198-4B2B-A50D-B5C04EA2D0F5}" dt="2023-03-09T14:08:19.316" v="357" actId="478"/>
          <ac:spMkLst>
            <pc:docMk/>
            <pc:sldMk cId="1164388047" sldId="587"/>
            <ac:spMk id="9" creationId="{70992E98-6517-3726-87EF-FFF183055520}"/>
          </ac:spMkLst>
        </pc:spChg>
        <pc:spChg chg="add del mod">
          <ac:chgData name="Iva Petrosino" userId="68978579-b604-44af-84c8-5069050481c6" providerId="ADAL" clId="{A286BEDE-7198-4B2B-A50D-B5C04EA2D0F5}" dt="2023-03-09T14:06:22.765" v="296" actId="478"/>
          <ac:spMkLst>
            <pc:docMk/>
            <pc:sldMk cId="1164388047" sldId="587"/>
            <ac:spMk id="10" creationId="{8CE8AF62-B48C-F0B2-6093-4EE413B418F9}"/>
          </ac:spMkLst>
        </pc:spChg>
        <pc:spChg chg="add del mod">
          <ac:chgData name="Iva Petrosino" userId="68978579-b604-44af-84c8-5069050481c6" providerId="ADAL" clId="{A286BEDE-7198-4B2B-A50D-B5C04EA2D0F5}" dt="2023-03-09T14:08:20.602" v="358" actId="478"/>
          <ac:spMkLst>
            <pc:docMk/>
            <pc:sldMk cId="1164388047" sldId="587"/>
            <ac:spMk id="13" creationId="{D7CC6543-00C7-4D53-9BE9-D7F9DA6D7761}"/>
          </ac:spMkLst>
        </pc:spChg>
        <pc:spChg chg="add mod">
          <ac:chgData name="Iva Petrosino" userId="68978579-b604-44af-84c8-5069050481c6" providerId="ADAL" clId="{A286BEDE-7198-4B2B-A50D-B5C04EA2D0F5}" dt="2023-03-09T14:08:21.333" v="359"/>
          <ac:spMkLst>
            <pc:docMk/>
            <pc:sldMk cId="1164388047" sldId="587"/>
            <ac:spMk id="14" creationId="{5FC38EE5-86EA-4DB7-BAFE-44FCBCEE40C4}"/>
          </ac:spMkLst>
        </pc:spChg>
        <pc:spChg chg="add del mod ord">
          <ac:chgData name="Iva Petrosino" userId="68978579-b604-44af-84c8-5069050481c6" providerId="ADAL" clId="{A286BEDE-7198-4B2B-A50D-B5C04EA2D0F5}" dt="2023-03-09T14:10:29.074" v="431" actId="478"/>
          <ac:spMkLst>
            <pc:docMk/>
            <pc:sldMk cId="1164388047" sldId="587"/>
            <ac:spMk id="15" creationId="{E6B598B6-E110-0282-7637-B52B6EDEC633}"/>
          </ac:spMkLst>
        </pc:spChg>
        <pc:spChg chg="add del mod">
          <ac:chgData name="Iva Petrosino" userId="68978579-b604-44af-84c8-5069050481c6" providerId="ADAL" clId="{A286BEDE-7198-4B2B-A50D-B5C04EA2D0F5}" dt="2023-03-09T14:10:05.334" v="414" actId="478"/>
          <ac:spMkLst>
            <pc:docMk/>
            <pc:sldMk cId="1164388047" sldId="587"/>
            <ac:spMk id="17" creationId="{BB844377-6870-D933-FB74-E61AEF02C452}"/>
          </ac:spMkLst>
        </pc:spChg>
        <pc:picChg chg="del mod">
          <ac:chgData name="Iva Petrosino" userId="68978579-b604-44af-84c8-5069050481c6" providerId="ADAL" clId="{A286BEDE-7198-4B2B-A50D-B5C04EA2D0F5}" dt="2023-03-09T14:06:50.807" v="306" actId="478"/>
          <ac:picMkLst>
            <pc:docMk/>
            <pc:sldMk cId="1164388047" sldId="587"/>
            <ac:picMk id="4" creationId="{ED0A574C-0FB4-45C7-8768-B298E254F363}"/>
          </ac:picMkLst>
        </pc:picChg>
        <pc:picChg chg="del">
          <ac:chgData name="Iva Petrosino" userId="68978579-b604-44af-84c8-5069050481c6" providerId="ADAL" clId="{A286BEDE-7198-4B2B-A50D-B5C04EA2D0F5}" dt="2023-03-09T14:05:47.770" v="288" actId="478"/>
          <ac:picMkLst>
            <pc:docMk/>
            <pc:sldMk cId="1164388047" sldId="587"/>
            <ac:picMk id="5" creationId="{CFCA0B1D-4E9C-4A0E-A296-382876FC2C89}"/>
          </ac:picMkLst>
        </pc:picChg>
        <pc:picChg chg="add mod">
          <ac:chgData name="Iva Petrosino" userId="68978579-b604-44af-84c8-5069050481c6" providerId="ADAL" clId="{A286BEDE-7198-4B2B-A50D-B5C04EA2D0F5}" dt="2023-03-09T14:08:43.774" v="371" actId="1076"/>
          <ac:picMkLst>
            <pc:docMk/>
            <pc:sldMk cId="1164388047" sldId="587"/>
            <ac:picMk id="11" creationId="{27301DDD-6C4B-9170-31E2-B3AC3DB48D2F}"/>
          </ac:picMkLst>
        </pc:picChg>
      </pc:sldChg>
      <pc:sldChg chg="addSp delSp modSp mod">
        <pc:chgData name="Iva Petrosino" userId="68978579-b604-44af-84c8-5069050481c6" providerId="ADAL" clId="{A286BEDE-7198-4B2B-A50D-B5C04EA2D0F5}" dt="2023-03-09T14:48:20.862" v="905" actId="732"/>
        <pc:sldMkLst>
          <pc:docMk/>
          <pc:sldMk cId="147486415" sldId="588"/>
        </pc:sldMkLst>
        <pc:spChg chg="del mod">
          <ac:chgData name="Iva Petrosino" userId="68978579-b604-44af-84c8-5069050481c6" providerId="ADAL" clId="{A286BEDE-7198-4B2B-A50D-B5C04EA2D0F5}" dt="2023-03-09T14:12:03.018" v="467" actId="478"/>
          <ac:spMkLst>
            <pc:docMk/>
            <pc:sldMk cId="147486415" sldId="588"/>
            <ac:spMk id="2" creationId="{00000000-0000-0000-0000-000000000000}"/>
          </ac:spMkLst>
        </pc:spChg>
        <pc:spChg chg="mod">
          <ac:chgData name="Iva Petrosino" userId="68978579-b604-44af-84c8-5069050481c6" providerId="ADAL" clId="{A286BEDE-7198-4B2B-A50D-B5C04EA2D0F5}" dt="2023-03-09T14:48:07.488" v="901" actId="20577"/>
          <ac:spMkLst>
            <pc:docMk/>
            <pc:sldMk cId="147486415" sldId="588"/>
            <ac:spMk id="3" creationId="{00000000-0000-0000-0000-000000000000}"/>
          </ac:spMkLst>
        </pc:spChg>
        <pc:spChg chg="del mod">
          <ac:chgData name="Iva Petrosino" userId="68978579-b604-44af-84c8-5069050481c6" providerId="ADAL" clId="{A286BEDE-7198-4B2B-A50D-B5C04EA2D0F5}" dt="2023-03-09T14:47:21.770" v="886" actId="478"/>
          <ac:spMkLst>
            <pc:docMk/>
            <pc:sldMk cId="147486415" sldId="588"/>
            <ac:spMk id="6" creationId="{9880AADC-ACB4-8DA8-0837-1936562F9225}"/>
          </ac:spMkLst>
        </pc:spChg>
        <pc:spChg chg="add del mod">
          <ac:chgData name="Iva Petrosino" userId="68978579-b604-44af-84c8-5069050481c6" providerId="ADAL" clId="{A286BEDE-7198-4B2B-A50D-B5C04EA2D0F5}" dt="2023-03-09T14:12:47.402" v="507" actId="478"/>
          <ac:spMkLst>
            <pc:docMk/>
            <pc:sldMk cId="147486415" sldId="588"/>
            <ac:spMk id="7" creationId="{805DCD16-8889-91B7-B023-D9ABCDC630F8}"/>
          </ac:spMkLst>
        </pc:spChg>
        <pc:spChg chg="add mod">
          <ac:chgData name="Iva Petrosino" userId="68978579-b604-44af-84c8-5069050481c6" providerId="ADAL" clId="{A286BEDE-7198-4B2B-A50D-B5C04EA2D0F5}" dt="2023-03-09T14:12:52.222" v="532" actId="20577"/>
          <ac:spMkLst>
            <pc:docMk/>
            <pc:sldMk cId="147486415" sldId="588"/>
            <ac:spMk id="8" creationId="{8C85E387-F107-98A8-D0F8-C3789D6C8FCB}"/>
          </ac:spMkLst>
        </pc:spChg>
        <pc:picChg chg="mod modCrop">
          <ac:chgData name="Iva Petrosino" userId="68978579-b604-44af-84c8-5069050481c6" providerId="ADAL" clId="{A286BEDE-7198-4B2B-A50D-B5C04EA2D0F5}" dt="2023-03-09T14:48:20.862" v="905" actId="732"/>
          <ac:picMkLst>
            <pc:docMk/>
            <pc:sldMk cId="147486415" sldId="588"/>
            <ac:picMk id="4" creationId="{ED0A574C-0FB4-45C7-8768-B298E254F363}"/>
          </ac:picMkLst>
        </pc:picChg>
        <pc:picChg chg="del">
          <ac:chgData name="Iva Petrosino" userId="68978579-b604-44af-84c8-5069050481c6" providerId="ADAL" clId="{A286BEDE-7198-4B2B-A50D-B5C04EA2D0F5}" dt="2023-03-09T14:12:15.538" v="473" actId="478"/>
          <ac:picMkLst>
            <pc:docMk/>
            <pc:sldMk cId="147486415" sldId="588"/>
            <ac:picMk id="5" creationId="{CFCA0B1D-4E9C-4A0E-A296-382876FC2C89}"/>
          </ac:picMkLst>
        </pc:picChg>
      </pc:sldChg>
      <pc:sldChg chg="addSp delSp modSp mod">
        <pc:chgData name="Iva Petrosino" userId="68978579-b604-44af-84c8-5069050481c6" providerId="ADAL" clId="{A286BEDE-7198-4B2B-A50D-B5C04EA2D0F5}" dt="2023-03-09T14:03:34.261" v="256" actId="14100"/>
        <pc:sldMkLst>
          <pc:docMk/>
          <pc:sldMk cId="764863089" sldId="589"/>
        </pc:sldMkLst>
        <pc:spChg chg="del">
          <ac:chgData name="Iva Petrosino" userId="68978579-b604-44af-84c8-5069050481c6" providerId="ADAL" clId="{A286BEDE-7198-4B2B-A50D-B5C04EA2D0F5}" dt="2023-03-09T14:02:32.734" v="69" actId="478"/>
          <ac:spMkLst>
            <pc:docMk/>
            <pc:sldMk cId="764863089" sldId="589"/>
            <ac:spMk id="2" creationId="{00000000-0000-0000-0000-000000000000}"/>
          </ac:spMkLst>
        </pc:spChg>
        <pc:spChg chg="mod">
          <ac:chgData name="Iva Petrosino" userId="68978579-b604-44af-84c8-5069050481c6" providerId="ADAL" clId="{A286BEDE-7198-4B2B-A50D-B5C04EA2D0F5}" dt="2023-03-09T14:03:34.261" v="256" actId="14100"/>
          <ac:spMkLst>
            <pc:docMk/>
            <pc:sldMk cId="764863089" sldId="589"/>
            <ac:spMk id="3" creationId="{A881B474-88B3-46DD-B077-40C83400CCE4}"/>
          </ac:spMkLst>
        </pc:spChg>
        <pc:spChg chg="add del mod">
          <ac:chgData name="Iva Petrosino" userId="68978579-b604-44af-84c8-5069050481c6" providerId="ADAL" clId="{A286BEDE-7198-4B2B-A50D-B5C04EA2D0F5}" dt="2023-03-09T14:02:34.844" v="72" actId="478"/>
          <ac:spMkLst>
            <pc:docMk/>
            <pc:sldMk cId="764863089" sldId="589"/>
            <ac:spMk id="6" creationId="{6C0F96F5-1A2C-4460-B38B-E505F4C4B145}"/>
          </ac:spMkLst>
        </pc:spChg>
        <pc:spChg chg="add mod">
          <ac:chgData name="Iva Petrosino" userId="68978579-b604-44af-84c8-5069050481c6" providerId="ADAL" clId="{A286BEDE-7198-4B2B-A50D-B5C04EA2D0F5}" dt="2023-03-09T14:02:32.942" v="71" actId="27636"/>
          <ac:spMkLst>
            <pc:docMk/>
            <pc:sldMk cId="764863089" sldId="589"/>
            <ac:spMk id="7" creationId="{A1282471-BBF2-A637-60E1-5DB699E772CE}"/>
          </ac:spMkLst>
        </pc:spChg>
        <pc:picChg chg="add mod">
          <ac:chgData name="Iva Petrosino" userId="68978579-b604-44af-84c8-5069050481c6" providerId="ADAL" clId="{A286BEDE-7198-4B2B-A50D-B5C04EA2D0F5}" dt="2023-03-09T13:02:51.274" v="13"/>
          <ac:picMkLst>
            <pc:docMk/>
            <pc:sldMk cId="764863089" sldId="589"/>
            <ac:picMk id="4" creationId="{59543D14-3CE3-A64B-0AA5-460A4AB8104A}"/>
          </ac:picMkLst>
        </pc:picChg>
        <pc:picChg chg="del">
          <ac:chgData name="Iva Petrosino" userId="68978579-b604-44af-84c8-5069050481c6" providerId="ADAL" clId="{A286BEDE-7198-4B2B-A50D-B5C04EA2D0F5}" dt="2023-03-09T13:02:50.459" v="12" actId="478"/>
          <ac:picMkLst>
            <pc:docMk/>
            <pc:sldMk cId="764863089" sldId="589"/>
            <ac:picMk id="8" creationId="{4B99D07F-A1EE-627D-FDA4-1A7EF13F3BB9}"/>
          </ac:picMkLst>
        </pc:picChg>
      </pc:sldChg>
      <pc:sldChg chg="setBg">
        <pc:chgData name="Iva Petrosino" userId="68978579-b604-44af-84c8-5069050481c6" providerId="ADAL" clId="{A286BEDE-7198-4B2B-A50D-B5C04EA2D0F5}" dt="2023-03-09T14:04:05.562" v="260"/>
        <pc:sldMkLst>
          <pc:docMk/>
          <pc:sldMk cId="2005237538" sldId="590"/>
        </pc:sldMkLst>
      </pc:sldChg>
      <pc:sldChg chg="addSp delSp modSp mod">
        <pc:chgData name="Iva Petrosino" userId="68978579-b604-44af-84c8-5069050481c6" providerId="ADAL" clId="{A286BEDE-7198-4B2B-A50D-B5C04EA2D0F5}" dt="2023-03-09T14:11:32.669" v="458" actId="14100"/>
        <pc:sldMkLst>
          <pc:docMk/>
          <pc:sldMk cId="917386125" sldId="592"/>
        </pc:sldMkLst>
        <pc:spChg chg="del">
          <ac:chgData name="Iva Petrosino" userId="68978579-b604-44af-84c8-5069050481c6" providerId="ADAL" clId="{A286BEDE-7198-4B2B-A50D-B5C04EA2D0F5}" dt="2023-03-09T14:08:08.176" v="353" actId="478"/>
          <ac:spMkLst>
            <pc:docMk/>
            <pc:sldMk cId="917386125" sldId="592"/>
            <ac:spMk id="2" creationId="{00000000-0000-0000-0000-000000000000}"/>
          </ac:spMkLst>
        </pc:spChg>
        <pc:spChg chg="del mod">
          <ac:chgData name="Iva Petrosino" userId="68978579-b604-44af-84c8-5069050481c6" providerId="ADAL" clId="{A286BEDE-7198-4B2B-A50D-B5C04EA2D0F5}" dt="2023-03-09T14:11:29.928" v="457" actId="478"/>
          <ac:spMkLst>
            <pc:docMk/>
            <pc:sldMk cId="917386125" sldId="592"/>
            <ac:spMk id="3" creationId="{00000000-0000-0000-0000-000000000000}"/>
          </ac:spMkLst>
        </pc:spChg>
        <pc:spChg chg="del mod">
          <ac:chgData name="Iva Petrosino" userId="68978579-b604-44af-84c8-5069050481c6" providerId="ADAL" clId="{A286BEDE-7198-4B2B-A50D-B5C04EA2D0F5}" dt="2023-03-09T14:07:18.131" v="325" actId="478"/>
          <ac:spMkLst>
            <pc:docMk/>
            <pc:sldMk cId="917386125" sldId="592"/>
            <ac:spMk id="6" creationId="{9880AADC-ACB4-8DA8-0837-1936562F9225}"/>
          </ac:spMkLst>
        </pc:spChg>
        <pc:spChg chg="add del mod">
          <ac:chgData name="Iva Petrosino" userId="68978579-b604-44af-84c8-5069050481c6" providerId="ADAL" clId="{A286BEDE-7198-4B2B-A50D-B5C04EA2D0F5}" dt="2023-03-09T14:08:10.583" v="354" actId="478"/>
          <ac:spMkLst>
            <pc:docMk/>
            <pc:sldMk cId="917386125" sldId="592"/>
            <ac:spMk id="9" creationId="{97CE6FEF-BEBC-3AC2-9955-9A556483C97B}"/>
          </ac:spMkLst>
        </pc:spChg>
        <pc:spChg chg="add mod">
          <ac:chgData name="Iva Petrosino" userId="68978579-b604-44af-84c8-5069050481c6" providerId="ADAL" clId="{A286BEDE-7198-4B2B-A50D-B5C04EA2D0F5}" dt="2023-03-09T14:08:23.514" v="360"/>
          <ac:spMkLst>
            <pc:docMk/>
            <pc:sldMk cId="917386125" sldId="592"/>
            <ac:spMk id="10" creationId="{5E0F5E28-98E3-B956-6C0C-6024EA19FA93}"/>
          </ac:spMkLst>
        </pc:spChg>
        <pc:spChg chg="add mod">
          <ac:chgData name="Iva Petrosino" userId="68978579-b604-44af-84c8-5069050481c6" providerId="ADAL" clId="{A286BEDE-7198-4B2B-A50D-B5C04EA2D0F5}" dt="2023-03-09T14:11:32.669" v="458" actId="14100"/>
          <ac:spMkLst>
            <pc:docMk/>
            <pc:sldMk cId="917386125" sldId="592"/>
            <ac:spMk id="11" creationId="{6E1E3E0D-F66D-8667-8523-B97B2FBF4DA9}"/>
          </ac:spMkLst>
        </pc:spChg>
        <pc:picChg chg="del">
          <ac:chgData name="Iva Petrosino" userId="68978579-b604-44af-84c8-5069050481c6" providerId="ADAL" clId="{A286BEDE-7198-4B2B-A50D-B5C04EA2D0F5}" dt="2023-03-09T14:07:16.020" v="322" actId="478"/>
          <ac:picMkLst>
            <pc:docMk/>
            <pc:sldMk cId="917386125" sldId="592"/>
            <ac:picMk id="4" creationId="{ED0A574C-0FB4-45C7-8768-B298E254F363}"/>
          </ac:picMkLst>
        </pc:picChg>
        <pc:picChg chg="del">
          <ac:chgData name="Iva Petrosino" userId="68978579-b604-44af-84c8-5069050481c6" providerId="ADAL" clId="{A286BEDE-7198-4B2B-A50D-B5C04EA2D0F5}" dt="2023-03-09T14:07:17.087" v="324" actId="478"/>
          <ac:picMkLst>
            <pc:docMk/>
            <pc:sldMk cId="917386125" sldId="592"/>
            <ac:picMk id="5" creationId="{CFCA0B1D-4E9C-4A0E-A296-382876FC2C89}"/>
          </ac:picMkLst>
        </pc:picChg>
        <pc:picChg chg="add del mod">
          <ac:chgData name="Iva Petrosino" userId="68978579-b604-44af-84c8-5069050481c6" providerId="ADAL" clId="{A286BEDE-7198-4B2B-A50D-B5C04EA2D0F5}" dt="2023-03-09T14:11:28.593" v="456" actId="478"/>
          <ac:picMkLst>
            <pc:docMk/>
            <pc:sldMk cId="917386125" sldId="592"/>
            <ac:picMk id="7" creationId="{B6CD0B74-14C5-574F-026A-0528BF1550E7}"/>
          </ac:picMkLst>
        </pc:picChg>
      </pc:sldChg>
    </pc:docChg>
  </pc:docChgLst>
  <pc:docChgLst>
    <pc:chgData name="Sanford, Sally" userId="43f05d94-43c8-44d5-ae1b-87f5ba93de40" providerId="ADAL" clId="{74397DA7-D5AE-4269-A3E3-56453FF8C997}"/>
    <pc:docChg chg="undo custSel addSld modSld">
      <pc:chgData name="Sanford, Sally" userId="43f05d94-43c8-44d5-ae1b-87f5ba93de40" providerId="ADAL" clId="{74397DA7-D5AE-4269-A3E3-56453FF8C997}" dt="2024-03-14T21:21:41.624" v="1471"/>
      <pc:docMkLst>
        <pc:docMk/>
      </pc:docMkLst>
      <pc:sldChg chg="addSp delSp modSp mod addCm modCm">
        <pc:chgData name="Sanford, Sally" userId="43f05d94-43c8-44d5-ae1b-87f5ba93de40" providerId="ADAL" clId="{74397DA7-D5AE-4269-A3E3-56453FF8C997}" dt="2024-03-11T18:10:17.151" v="250"/>
        <pc:sldMkLst>
          <pc:docMk/>
          <pc:sldMk cId="1318916061" sldId="260"/>
        </pc:sldMkLst>
        <pc:picChg chg="add mod ord">
          <ac:chgData name="Sanford, Sally" userId="43f05d94-43c8-44d5-ae1b-87f5ba93de40" providerId="ADAL" clId="{74397DA7-D5AE-4269-A3E3-56453FF8C997}" dt="2024-03-11T17:41:45.170" v="215" actId="14100"/>
          <ac:picMkLst>
            <pc:docMk/>
            <pc:sldMk cId="1318916061" sldId="260"/>
            <ac:picMk id="2" creationId="{BB0F7C86-EE6F-F8B1-C040-B9511906A97D}"/>
          </ac:picMkLst>
        </pc:picChg>
        <pc:picChg chg="add del">
          <ac:chgData name="Sanford, Sally" userId="43f05d94-43c8-44d5-ae1b-87f5ba93de40" providerId="ADAL" clId="{74397DA7-D5AE-4269-A3E3-56453FF8C997}" dt="2024-03-11T17:41:10.325" v="209" actId="478"/>
          <ac:picMkLst>
            <pc:docMk/>
            <pc:sldMk cId="1318916061" sldId="260"/>
            <ac:picMk id="4" creationId="{3FD7B6F2-079A-4443-9165-6823ACE9687D}"/>
          </ac:picMkLst>
        </pc:picChg>
        <pc:extLst>
          <p:ext xmlns:p="http://schemas.openxmlformats.org/presentationml/2006/main" uri="{D6D511B9-2390-475A-947B-AFAB55BFBCF1}">
            <pc226:cmChg xmlns:pc226="http://schemas.microsoft.com/office/powerpoint/2022/06/main/command" chg="add mod">
              <pc226:chgData name="Sanford, Sally" userId="43f05d94-43c8-44d5-ae1b-87f5ba93de40" providerId="ADAL" clId="{74397DA7-D5AE-4269-A3E3-56453FF8C997}" dt="2024-03-11T18:10:17.151" v="250"/>
              <pc2:cmMkLst xmlns:pc2="http://schemas.microsoft.com/office/powerpoint/2019/9/main/command">
                <pc:docMk/>
                <pc:sldMk cId="1318916061" sldId="260"/>
                <pc2:cmMk id="{1070020D-9073-44F7-97FD-F40A0696E992}"/>
              </pc2:cmMkLst>
            </pc226:cmChg>
          </p:ext>
        </pc:extLst>
      </pc:sldChg>
      <pc:sldChg chg="addSp delSp modSp mod addCm">
        <pc:chgData name="Sanford, Sally" userId="43f05d94-43c8-44d5-ae1b-87f5ba93de40" providerId="ADAL" clId="{74397DA7-D5AE-4269-A3E3-56453FF8C997}" dt="2024-03-11T19:24:04.148" v="362"/>
        <pc:sldMkLst>
          <pc:docMk/>
          <pc:sldMk cId="95992585" sldId="262"/>
        </pc:sldMkLst>
        <pc:spChg chg="ord">
          <ac:chgData name="Sanford, Sally" userId="43f05d94-43c8-44d5-ae1b-87f5ba93de40" providerId="ADAL" clId="{74397DA7-D5AE-4269-A3E3-56453FF8C997}" dt="2024-03-11T19:23:39.043" v="359" actId="166"/>
          <ac:spMkLst>
            <pc:docMk/>
            <pc:sldMk cId="95992585" sldId="262"/>
            <ac:spMk id="3" creationId="{FA313878-9BA3-43F8-A208-D4042FBBB954}"/>
          </ac:spMkLst>
        </pc:spChg>
        <pc:spChg chg="add del">
          <ac:chgData name="Sanford, Sally" userId="43f05d94-43c8-44d5-ae1b-87f5ba93de40" providerId="ADAL" clId="{74397DA7-D5AE-4269-A3E3-56453FF8C997}" dt="2024-03-11T19:22:29.924" v="354" actId="478"/>
          <ac:spMkLst>
            <pc:docMk/>
            <pc:sldMk cId="95992585" sldId="262"/>
            <ac:spMk id="7" creationId="{7DCDECD2-9695-4471-B1AA-94F9391E745A}"/>
          </ac:spMkLst>
        </pc:spChg>
        <pc:picChg chg="add del mod">
          <ac:chgData name="Sanford, Sally" userId="43f05d94-43c8-44d5-ae1b-87f5ba93de40" providerId="ADAL" clId="{74397DA7-D5AE-4269-A3E3-56453FF8C997}" dt="2024-03-11T19:20:30.905" v="341"/>
          <ac:picMkLst>
            <pc:docMk/>
            <pc:sldMk cId="95992585" sldId="262"/>
            <ac:picMk id="2" creationId="{F8B46FA5-5AF3-02AF-19AE-CE695A81FEA8}"/>
          </ac:picMkLst>
        </pc:picChg>
        <pc:picChg chg="add del mod">
          <ac:chgData name="Sanford, Sally" userId="43f05d94-43c8-44d5-ae1b-87f5ba93de40" providerId="ADAL" clId="{74397DA7-D5AE-4269-A3E3-56453FF8C997}" dt="2024-03-11T19:21:56.157" v="349"/>
          <ac:picMkLst>
            <pc:docMk/>
            <pc:sldMk cId="95992585" sldId="262"/>
            <ac:picMk id="4" creationId="{BB85102D-BBF3-B9D4-D924-595F770583B5}"/>
          </ac:picMkLst>
        </pc:picChg>
        <pc:picChg chg="add del mod">
          <ac:chgData name="Sanford, Sally" userId="43f05d94-43c8-44d5-ae1b-87f5ba93de40" providerId="ADAL" clId="{74397DA7-D5AE-4269-A3E3-56453FF8C997}" dt="2024-03-11T19:22:27.351" v="353" actId="478"/>
          <ac:picMkLst>
            <pc:docMk/>
            <pc:sldMk cId="95992585" sldId="262"/>
            <ac:picMk id="8" creationId="{09E5C91B-4E84-4D9E-9A49-836B5014A982}"/>
          </ac:picMkLst>
        </pc:picChg>
        <pc:picChg chg="add mod">
          <ac:chgData name="Sanford, Sally" userId="43f05d94-43c8-44d5-ae1b-87f5ba93de40" providerId="ADAL" clId="{74397DA7-D5AE-4269-A3E3-56453FF8C997}" dt="2024-03-11T19:23:19.957" v="358" actId="1076"/>
          <ac:picMkLst>
            <pc:docMk/>
            <pc:sldMk cId="95992585" sldId="262"/>
            <ac:picMk id="9" creationId="{56632716-CE2C-8535-B9CE-1C77584629D0}"/>
          </ac:picMkLst>
        </pc:picChg>
        <pc:picChg chg="add mod">
          <ac:chgData name="Sanford, Sally" userId="43f05d94-43c8-44d5-ae1b-87f5ba93de40" providerId="ADAL" clId="{74397DA7-D5AE-4269-A3E3-56453FF8C997}" dt="2024-03-11T19:23:54.968" v="361" actId="1076"/>
          <ac:picMkLst>
            <pc:docMk/>
            <pc:sldMk cId="95992585" sldId="262"/>
            <ac:picMk id="11" creationId="{BFE2B982-D69B-2276-FAB2-488CD13421BA}"/>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19:24:04.148" v="362"/>
              <pc2:cmMkLst xmlns:pc2="http://schemas.microsoft.com/office/powerpoint/2019/9/main/command">
                <pc:docMk/>
                <pc:sldMk cId="95992585" sldId="262"/>
                <pc2:cmMk id="{E9B1A5B1-7315-4534-9F67-63464666FFAF}"/>
              </pc2:cmMkLst>
            </pc226:cmChg>
          </p:ext>
        </pc:extLst>
      </pc:sldChg>
      <pc:sldChg chg="addSp delSp modSp mod addCm">
        <pc:chgData name="Sanford, Sally" userId="43f05d94-43c8-44d5-ae1b-87f5ba93de40" providerId="ADAL" clId="{74397DA7-D5AE-4269-A3E3-56453FF8C997}" dt="2024-03-11T20:17:26.130" v="544"/>
        <pc:sldMkLst>
          <pc:docMk/>
          <pc:sldMk cId="3993877401" sldId="370"/>
        </pc:sldMkLst>
        <pc:picChg chg="add mod">
          <ac:chgData name="Sanford, Sally" userId="43f05d94-43c8-44d5-ae1b-87f5ba93de40" providerId="ADAL" clId="{74397DA7-D5AE-4269-A3E3-56453FF8C997}" dt="2024-03-11T20:17:17.562" v="543" actId="14100"/>
          <ac:picMkLst>
            <pc:docMk/>
            <pc:sldMk cId="3993877401" sldId="370"/>
            <ac:picMk id="2" creationId="{AD7CC43A-1BC2-7EAA-D002-7DA5054963DE}"/>
          </ac:picMkLst>
        </pc:picChg>
        <pc:picChg chg="del">
          <ac:chgData name="Sanford, Sally" userId="43f05d94-43c8-44d5-ae1b-87f5ba93de40" providerId="ADAL" clId="{74397DA7-D5AE-4269-A3E3-56453FF8C997}" dt="2024-03-11T20:15:24.808" v="540" actId="478"/>
          <ac:picMkLst>
            <pc:docMk/>
            <pc:sldMk cId="3993877401" sldId="370"/>
            <ac:picMk id="4" creationId="{A22F622F-3A73-485D-A7FE-7074ED261BCB}"/>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20:17:26.130" v="544"/>
              <pc2:cmMkLst xmlns:pc2="http://schemas.microsoft.com/office/powerpoint/2019/9/main/command">
                <pc:docMk/>
                <pc:sldMk cId="3993877401" sldId="370"/>
                <pc2:cmMk id="{237ADE5C-1C09-4D39-B745-78021007F311}"/>
              </pc2:cmMkLst>
            </pc226:cmChg>
          </p:ext>
        </pc:extLst>
      </pc:sldChg>
      <pc:sldChg chg="delCm modCm">
        <pc:chgData name="Sanford, Sally" userId="43f05d94-43c8-44d5-ae1b-87f5ba93de40" providerId="ADAL" clId="{74397DA7-D5AE-4269-A3E3-56453FF8C997}" dt="2024-03-14T21:21:29.557" v="1470"/>
        <pc:sldMkLst>
          <pc:docMk/>
          <pc:sldMk cId="1815222604" sldId="383"/>
        </pc:sldMkLst>
        <pc:extLst>
          <p:ext xmlns:p="http://schemas.openxmlformats.org/presentationml/2006/main" uri="{D6D511B9-2390-475A-947B-AFAB55BFBCF1}">
            <pc226:cmChg xmlns:pc226="http://schemas.microsoft.com/office/powerpoint/2022/06/main/command" chg="del mod">
              <pc226:chgData name="Sanford, Sally" userId="43f05d94-43c8-44d5-ae1b-87f5ba93de40" providerId="ADAL" clId="{74397DA7-D5AE-4269-A3E3-56453FF8C997}" dt="2024-03-14T21:21:29.557" v="1470"/>
              <pc2:cmMkLst xmlns:pc2="http://schemas.microsoft.com/office/powerpoint/2019/9/main/command">
                <pc:docMk/>
                <pc:sldMk cId="1815222604" sldId="383"/>
                <pc2:cmMk id="{EE00EC62-56F6-4323-98E5-F0E6BAAC4A1C}"/>
              </pc2:cmMkLst>
            </pc226:cmChg>
          </p:ext>
        </pc:extLst>
      </pc:sldChg>
      <pc:sldChg chg="modSp mod">
        <pc:chgData name="Sanford, Sally" userId="43f05d94-43c8-44d5-ae1b-87f5ba93de40" providerId="ADAL" clId="{74397DA7-D5AE-4269-A3E3-56453FF8C997}" dt="2024-03-11T18:58:44.396" v="338" actId="20577"/>
        <pc:sldMkLst>
          <pc:docMk/>
          <pc:sldMk cId="2468630069" sldId="399"/>
        </pc:sldMkLst>
        <pc:spChg chg="mod">
          <ac:chgData name="Sanford, Sally" userId="43f05d94-43c8-44d5-ae1b-87f5ba93de40" providerId="ADAL" clId="{74397DA7-D5AE-4269-A3E3-56453FF8C997}" dt="2024-03-11T18:58:44.396" v="338" actId="20577"/>
          <ac:spMkLst>
            <pc:docMk/>
            <pc:sldMk cId="2468630069" sldId="399"/>
            <ac:spMk id="3" creationId="{00000000-0000-0000-0000-000000000000}"/>
          </ac:spMkLst>
        </pc:spChg>
      </pc:sldChg>
      <pc:sldChg chg="delCm">
        <pc:chgData name="Sanford, Sally" userId="43f05d94-43c8-44d5-ae1b-87f5ba93de40" providerId="ADAL" clId="{74397DA7-D5AE-4269-A3E3-56453FF8C997}" dt="2024-03-14T21:21:41.624" v="1471"/>
        <pc:sldMkLst>
          <pc:docMk/>
          <pc:sldMk cId="3605748945" sldId="404"/>
        </pc:sldMkLst>
        <pc:extLst>
          <p:ext xmlns:p="http://schemas.openxmlformats.org/presentationml/2006/main" uri="{D6D511B9-2390-475A-947B-AFAB55BFBCF1}">
            <pc226:cmChg xmlns:pc226="http://schemas.microsoft.com/office/powerpoint/2022/06/main/command" chg="del">
              <pc226:chgData name="Sanford, Sally" userId="43f05d94-43c8-44d5-ae1b-87f5ba93de40" providerId="ADAL" clId="{74397DA7-D5AE-4269-A3E3-56453FF8C997}" dt="2024-03-14T21:21:41.624" v="1471"/>
              <pc2:cmMkLst xmlns:pc2="http://schemas.microsoft.com/office/powerpoint/2019/9/main/command">
                <pc:docMk/>
                <pc:sldMk cId="3605748945" sldId="404"/>
                <pc2:cmMk id="{C99914FD-C0F9-4FF4-8802-56FCEE199C88}"/>
              </pc2:cmMkLst>
            </pc226:cmChg>
          </p:ext>
        </pc:extLst>
      </pc:sldChg>
      <pc:sldChg chg="addSp delSp modSp mod addCm modCm">
        <pc:chgData name="Sanford, Sally" userId="43f05d94-43c8-44d5-ae1b-87f5ba93de40" providerId="ADAL" clId="{74397DA7-D5AE-4269-A3E3-56453FF8C997}" dt="2024-03-11T17:47:06.599" v="225"/>
        <pc:sldMkLst>
          <pc:docMk/>
          <pc:sldMk cId="3693205265" sldId="408"/>
        </pc:sldMkLst>
        <pc:spChg chg="mod">
          <ac:chgData name="Sanford, Sally" userId="43f05d94-43c8-44d5-ae1b-87f5ba93de40" providerId="ADAL" clId="{74397DA7-D5AE-4269-A3E3-56453FF8C997}" dt="2024-03-11T16:57:29.384" v="172" actId="1076"/>
          <ac:spMkLst>
            <pc:docMk/>
            <pc:sldMk cId="3693205265" sldId="408"/>
            <ac:spMk id="2" creationId="{00000000-0000-0000-0000-000000000000}"/>
          </ac:spMkLst>
        </pc:spChg>
        <pc:picChg chg="del mod">
          <ac:chgData name="Sanford, Sally" userId="43f05d94-43c8-44d5-ae1b-87f5ba93de40" providerId="ADAL" clId="{74397DA7-D5AE-4269-A3E3-56453FF8C997}" dt="2024-03-11T16:56:30.163" v="169" actId="478"/>
          <ac:picMkLst>
            <pc:docMk/>
            <pc:sldMk cId="3693205265" sldId="408"/>
            <ac:picMk id="3" creationId="{C587B3E4-E606-6EA9-0F94-83EDD7A770D1}"/>
          </ac:picMkLst>
        </pc:picChg>
        <pc:picChg chg="add mod">
          <ac:chgData name="Sanford, Sally" userId="43f05d94-43c8-44d5-ae1b-87f5ba93de40" providerId="ADAL" clId="{74397DA7-D5AE-4269-A3E3-56453FF8C997}" dt="2024-03-11T16:57:55.223" v="176" actId="1076"/>
          <ac:picMkLst>
            <pc:docMk/>
            <pc:sldMk cId="3693205265" sldId="408"/>
            <ac:picMk id="4" creationId="{CFDADF1F-4A70-8457-0EA0-945FC9F29396}"/>
          </ac:picMkLst>
        </pc:picChg>
        <pc:picChg chg="add mod">
          <ac:chgData name="Sanford, Sally" userId="43f05d94-43c8-44d5-ae1b-87f5ba93de40" providerId="ADAL" clId="{74397DA7-D5AE-4269-A3E3-56453FF8C997}" dt="2024-03-11T17:07:14.985" v="183" actId="14100"/>
          <ac:picMkLst>
            <pc:docMk/>
            <pc:sldMk cId="3693205265" sldId="408"/>
            <ac:picMk id="6" creationId="{F071CD73-0D20-A932-B010-597E34B48D81}"/>
          </ac:picMkLst>
        </pc:picChg>
        <pc:extLst>
          <p:ext xmlns:p="http://schemas.openxmlformats.org/presentationml/2006/main" uri="{D6D511B9-2390-475A-947B-AFAB55BFBCF1}">
            <pc226:cmChg xmlns:pc226="http://schemas.microsoft.com/office/powerpoint/2022/06/main/command" chg="add mod">
              <pc226:chgData name="Sanford, Sally" userId="43f05d94-43c8-44d5-ae1b-87f5ba93de40" providerId="ADAL" clId="{74397DA7-D5AE-4269-A3E3-56453FF8C997}" dt="2024-03-11T17:47:06.599" v="225"/>
              <pc2:cmMkLst xmlns:pc2="http://schemas.microsoft.com/office/powerpoint/2019/9/main/command">
                <pc:docMk/>
                <pc:sldMk cId="3693205265" sldId="408"/>
                <pc2:cmMk id="{38CF7523-604A-4BF9-BF2C-01DCAFE8F78E}"/>
              </pc2:cmMkLst>
            </pc226:cmChg>
          </p:ext>
        </pc:extLst>
      </pc:sldChg>
      <pc:sldChg chg="addSp delSp modSp mod addCm">
        <pc:chgData name="Sanford, Sally" userId="43f05d94-43c8-44d5-ae1b-87f5ba93de40" providerId="ADAL" clId="{74397DA7-D5AE-4269-A3E3-56453FF8C997}" dt="2024-03-11T21:47:07.830" v="603" actId="14100"/>
        <pc:sldMkLst>
          <pc:docMk/>
          <pc:sldMk cId="1871093992" sldId="486"/>
        </pc:sldMkLst>
        <pc:picChg chg="del">
          <ac:chgData name="Sanford, Sally" userId="43f05d94-43c8-44d5-ae1b-87f5ba93de40" providerId="ADAL" clId="{74397DA7-D5AE-4269-A3E3-56453FF8C997}" dt="2024-03-11T21:46:20.160" v="599" actId="478"/>
          <ac:picMkLst>
            <pc:docMk/>
            <pc:sldMk cId="1871093992" sldId="486"/>
            <ac:picMk id="2" creationId="{F18528E4-F6F7-4681-8757-5EE1B0929A5A}"/>
          </ac:picMkLst>
        </pc:picChg>
        <pc:picChg chg="add mod">
          <ac:chgData name="Sanford, Sally" userId="43f05d94-43c8-44d5-ae1b-87f5ba93de40" providerId="ADAL" clId="{74397DA7-D5AE-4269-A3E3-56453FF8C997}" dt="2024-03-11T21:47:07.830" v="603" actId="14100"/>
          <ac:picMkLst>
            <pc:docMk/>
            <pc:sldMk cId="1871093992" sldId="486"/>
            <ac:picMk id="3" creationId="{84768D12-5261-8776-2C96-CCC2753E080A}"/>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21:46:25.784" v="600"/>
              <pc2:cmMkLst xmlns:pc2="http://schemas.microsoft.com/office/powerpoint/2019/9/main/command">
                <pc:docMk/>
                <pc:sldMk cId="1871093992" sldId="486"/>
                <pc2:cmMk id="{59182119-EC62-47EB-9458-3737BFF36CE5}"/>
              </pc2:cmMkLst>
            </pc226:cmChg>
          </p:ext>
        </pc:extLst>
      </pc:sldChg>
      <pc:sldChg chg="addSp delSp modSp mod addCm">
        <pc:chgData name="Sanford, Sally" userId="43f05d94-43c8-44d5-ae1b-87f5ba93de40" providerId="ADAL" clId="{74397DA7-D5AE-4269-A3E3-56453FF8C997}" dt="2024-03-11T20:03:05.848" v="539"/>
        <pc:sldMkLst>
          <pc:docMk/>
          <pc:sldMk cId="918138412" sldId="519"/>
        </pc:sldMkLst>
        <pc:spChg chg="mod">
          <ac:chgData name="Sanford, Sally" userId="43f05d94-43c8-44d5-ae1b-87f5ba93de40" providerId="ADAL" clId="{74397DA7-D5AE-4269-A3E3-56453FF8C997}" dt="2024-03-11T20:02:38.085" v="534" actId="1076"/>
          <ac:spMkLst>
            <pc:docMk/>
            <pc:sldMk cId="918138412" sldId="519"/>
            <ac:spMk id="3" creationId="{5B12E79B-8652-43E2-9B87-046D4EF3A81F}"/>
          </ac:spMkLst>
        </pc:spChg>
        <pc:spChg chg="ord">
          <ac:chgData name="Sanford, Sally" userId="43f05d94-43c8-44d5-ae1b-87f5ba93de40" providerId="ADAL" clId="{74397DA7-D5AE-4269-A3E3-56453FF8C997}" dt="2024-03-11T20:02:28.563" v="532" actId="166"/>
          <ac:spMkLst>
            <pc:docMk/>
            <pc:sldMk cId="918138412" sldId="519"/>
            <ac:spMk id="5" creationId="{6250EAF5-5AB1-4527-92E6-AB2B66FD28E6}"/>
          </ac:spMkLst>
        </pc:spChg>
        <pc:picChg chg="add mod">
          <ac:chgData name="Sanford, Sally" userId="43f05d94-43c8-44d5-ae1b-87f5ba93de40" providerId="ADAL" clId="{74397DA7-D5AE-4269-A3E3-56453FF8C997}" dt="2024-03-11T20:02:57.968" v="538" actId="14100"/>
          <ac:picMkLst>
            <pc:docMk/>
            <pc:sldMk cId="918138412" sldId="519"/>
            <ac:picMk id="2" creationId="{E632D1FF-1E63-C04F-AB11-DDB48CBF5BC1}"/>
          </ac:picMkLst>
        </pc:picChg>
        <pc:picChg chg="del">
          <ac:chgData name="Sanford, Sally" userId="43f05d94-43c8-44d5-ae1b-87f5ba93de40" providerId="ADAL" clId="{74397DA7-D5AE-4269-A3E3-56453FF8C997}" dt="2024-03-11T20:00:43.029" v="527" actId="478"/>
          <ac:picMkLst>
            <pc:docMk/>
            <pc:sldMk cId="918138412" sldId="519"/>
            <ac:picMk id="8" creationId="{5A89E709-28C2-4486-BCBE-A9FFD13A6F35}"/>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20:03:05.848" v="539"/>
              <pc2:cmMkLst xmlns:pc2="http://schemas.microsoft.com/office/powerpoint/2019/9/main/command">
                <pc:docMk/>
                <pc:sldMk cId="918138412" sldId="519"/>
                <pc2:cmMk id="{D5BFAA6B-D78F-46FB-AC63-D9A817A5BF8D}"/>
              </pc2:cmMkLst>
            </pc226:cmChg>
          </p:ext>
        </pc:extLst>
      </pc:sldChg>
      <pc:sldChg chg="addSp delSp modSp mod addCm">
        <pc:chgData name="Sanford, Sally" userId="43f05d94-43c8-44d5-ae1b-87f5ba93de40" providerId="ADAL" clId="{74397DA7-D5AE-4269-A3E3-56453FF8C997}" dt="2024-03-11T21:42:13.237" v="598"/>
        <pc:sldMkLst>
          <pc:docMk/>
          <pc:sldMk cId="2563375814" sldId="520"/>
        </pc:sldMkLst>
        <pc:spChg chg="mod">
          <ac:chgData name="Sanford, Sally" userId="43f05d94-43c8-44d5-ae1b-87f5ba93de40" providerId="ADAL" clId="{74397DA7-D5AE-4269-A3E3-56453FF8C997}" dt="2024-03-11T21:42:06.024" v="597" actId="1076"/>
          <ac:spMkLst>
            <pc:docMk/>
            <pc:sldMk cId="2563375814" sldId="520"/>
            <ac:spMk id="3" creationId="{6E0FA9E5-297F-4808-AFBC-33D05C986675}"/>
          </ac:spMkLst>
        </pc:spChg>
        <pc:picChg chg="add mod">
          <ac:chgData name="Sanford, Sally" userId="43f05d94-43c8-44d5-ae1b-87f5ba93de40" providerId="ADAL" clId="{74397DA7-D5AE-4269-A3E3-56453FF8C997}" dt="2024-03-11T21:41:56.726" v="596" actId="14100"/>
          <ac:picMkLst>
            <pc:docMk/>
            <pc:sldMk cId="2563375814" sldId="520"/>
            <ac:picMk id="4" creationId="{806C4F60-D330-8E19-DE3F-EF5037076B6F}"/>
          </ac:picMkLst>
        </pc:picChg>
        <pc:picChg chg="del">
          <ac:chgData name="Sanford, Sally" userId="43f05d94-43c8-44d5-ae1b-87f5ba93de40" providerId="ADAL" clId="{74397DA7-D5AE-4269-A3E3-56453FF8C997}" dt="2024-03-11T21:40:58.779" v="592" actId="478"/>
          <ac:picMkLst>
            <pc:docMk/>
            <pc:sldMk cId="2563375814" sldId="520"/>
            <ac:picMk id="7" creationId="{AE3A6421-1756-4FD9-DCCB-20F4B825C867}"/>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21:42:13.237" v="598"/>
              <pc2:cmMkLst xmlns:pc2="http://schemas.microsoft.com/office/powerpoint/2019/9/main/command">
                <pc:docMk/>
                <pc:sldMk cId="2563375814" sldId="520"/>
                <pc2:cmMk id="{DC80DA1C-F42E-45F2-8709-3F864A5A6C05}"/>
              </pc2:cmMkLst>
            </pc226:cmChg>
          </p:ext>
        </pc:extLst>
      </pc:sldChg>
      <pc:sldChg chg="addSp delSp modSp mod addCm modNotesTx">
        <pc:chgData name="Sanford, Sally" userId="43f05d94-43c8-44d5-ae1b-87f5ba93de40" providerId="ADAL" clId="{74397DA7-D5AE-4269-A3E3-56453FF8C997}" dt="2024-03-12T20:09:54.963" v="750" actId="20577"/>
        <pc:sldMkLst>
          <pc:docMk/>
          <pc:sldMk cId="2643738112" sldId="522"/>
        </pc:sldMkLst>
        <pc:spChg chg="mod">
          <ac:chgData name="Sanford, Sally" userId="43f05d94-43c8-44d5-ae1b-87f5ba93de40" providerId="ADAL" clId="{74397DA7-D5AE-4269-A3E3-56453FF8C997}" dt="2024-03-11T21:37:22.077" v="590" actId="1076"/>
          <ac:spMkLst>
            <pc:docMk/>
            <pc:sldMk cId="2643738112" sldId="522"/>
            <ac:spMk id="3" creationId="{577A7F4B-FCF2-42EC-A0AF-84C08F4E5E7C}"/>
          </ac:spMkLst>
        </pc:spChg>
        <pc:picChg chg="add mod">
          <ac:chgData name="Sanford, Sally" userId="43f05d94-43c8-44d5-ae1b-87f5ba93de40" providerId="ADAL" clId="{74397DA7-D5AE-4269-A3E3-56453FF8C997}" dt="2024-03-11T21:37:21.010" v="589" actId="14100"/>
          <ac:picMkLst>
            <pc:docMk/>
            <pc:sldMk cId="2643738112" sldId="522"/>
            <ac:picMk id="2" creationId="{69F47B0B-4518-0CD7-E150-EEAA0B1789EE}"/>
          </ac:picMkLst>
        </pc:picChg>
        <pc:picChg chg="del">
          <ac:chgData name="Sanford, Sally" userId="43f05d94-43c8-44d5-ae1b-87f5ba93de40" providerId="ADAL" clId="{74397DA7-D5AE-4269-A3E3-56453FF8C997}" dt="2024-03-11T21:36:36.932" v="587" actId="478"/>
          <ac:picMkLst>
            <pc:docMk/>
            <pc:sldMk cId="2643738112" sldId="522"/>
            <ac:picMk id="7" creationId="{2B96FCBD-F14E-FC31-9C52-0CE1E86F5465}"/>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21:37:30.695" v="591"/>
              <pc2:cmMkLst xmlns:pc2="http://schemas.microsoft.com/office/powerpoint/2019/9/main/command">
                <pc:docMk/>
                <pc:sldMk cId="2643738112" sldId="522"/>
                <pc2:cmMk id="{7F9A6A55-382B-4A30-910D-522039928094}"/>
              </pc2:cmMkLst>
            </pc226:cmChg>
          </p:ext>
        </pc:extLst>
      </pc:sldChg>
      <pc:sldChg chg="addSp delSp modSp mod addCm modNotesTx">
        <pc:chgData name="Sanford, Sally" userId="43f05d94-43c8-44d5-ae1b-87f5ba93de40" providerId="ADAL" clId="{74397DA7-D5AE-4269-A3E3-56453FF8C997}" dt="2024-03-11T19:47:40.027" v="402" actId="1076"/>
        <pc:sldMkLst>
          <pc:docMk/>
          <pc:sldMk cId="2089511067" sldId="524"/>
        </pc:sldMkLst>
        <pc:picChg chg="add del mod">
          <ac:chgData name="Sanford, Sally" userId="43f05d94-43c8-44d5-ae1b-87f5ba93de40" providerId="ADAL" clId="{74397DA7-D5AE-4269-A3E3-56453FF8C997}" dt="2024-03-11T19:42:02.859" v="395" actId="21"/>
          <ac:picMkLst>
            <pc:docMk/>
            <pc:sldMk cId="2089511067" sldId="524"/>
            <ac:picMk id="4" creationId="{F634EF6A-9EE9-D366-0D00-7D16D6DD78CB}"/>
          </ac:picMkLst>
        </pc:picChg>
        <pc:picChg chg="add mod">
          <ac:chgData name="Sanford, Sally" userId="43f05d94-43c8-44d5-ae1b-87f5ba93de40" providerId="ADAL" clId="{74397DA7-D5AE-4269-A3E3-56453FF8C997}" dt="2024-03-11T19:47:40.027" v="402" actId="1076"/>
          <ac:picMkLst>
            <pc:docMk/>
            <pc:sldMk cId="2089511067" sldId="524"/>
            <ac:picMk id="5" creationId="{A9744E4A-394A-E310-A020-2B3F43FA2D9E}"/>
          </ac:picMkLst>
        </pc:picChg>
        <pc:picChg chg="del">
          <ac:chgData name="Sanford, Sally" userId="43f05d94-43c8-44d5-ae1b-87f5ba93de40" providerId="ADAL" clId="{74397DA7-D5AE-4269-A3E3-56453FF8C997}" dt="2024-03-11T19:39:02.661" v="373" actId="478"/>
          <ac:picMkLst>
            <pc:docMk/>
            <pc:sldMk cId="2089511067" sldId="524"/>
            <ac:picMk id="9" creationId="{BF6BAD67-7B7A-4938-BBDF-7FC738EB2F82}"/>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19:40:52.124" v="379"/>
              <pc2:cmMkLst xmlns:pc2="http://schemas.microsoft.com/office/powerpoint/2019/9/main/command">
                <pc:docMk/>
                <pc:sldMk cId="2089511067" sldId="524"/>
                <pc2:cmMk id="{34F1CC8C-9262-4C14-9ECB-E891F3D4378C}"/>
              </pc2:cmMkLst>
            </pc226:cmChg>
          </p:ext>
        </pc:extLst>
      </pc:sldChg>
      <pc:sldChg chg="addSp delSp modSp mod addCm">
        <pc:chgData name="Sanford, Sally" userId="43f05d94-43c8-44d5-ae1b-87f5ba93de40" providerId="ADAL" clId="{74397DA7-D5AE-4269-A3E3-56453FF8C997}" dt="2024-03-11T18:23:50.469" v="260"/>
        <pc:sldMkLst>
          <pc:docMk/>
          <pc:sldMk cId="2566737581" sldId="525"/>
        </pc:sldMkLst>
        <pc:spChg chg="ord">
          <ac:chgData name="Sanford, Sally" userId="43f05d94-43c8-44d5-ae1b-87f5ba93de40" providerId="ADAL" clId="{74397DA7-D5AE-4269-A3E3-56453FF8C997}" dt="2024-03-11T18:23:34.550" v="259" actId="166"/>
          <ac:spMkLst>
            <pc:docMk/>
            <pc:sldMk cId="2566737581" sldId="525"/>
            <ac:spMk id="4" creationId="{F690FC0D-37D4-4D5B-ABD7-D6FC111EF235}"/>
          </ac:spMkLst>
        </pc:spChg>
        <pc:picChg chg="add del mod">
          <ac:chgData name="Sanford, Sally" userId="43f05d94-43c8-44d5-ae1b-87f5ba93de40" providerId="ADAL" clId="{74397DA7-D5AE-4269-A3E3-56453FF8C997}" dt="2024-03-11T18:22:27.309" v="255" actId="478"/>
          <ac:picMkLst>
            <pc:docMk/>
            <pc:sldMk cId="2566737581" sldId="525"/>
            <ac:picMk id="2" creationId="{52D9896A-1963-C1D2-C7A7-9BB0714E66E5}"/>
          </ac:picMkLst>
        </pc:picChg>
        <pc:picChg chg="add mod">
          <ac:chgData name="Sanford, Sally" userId="43f05d94-43c8-44d5-ae1b-87f5ba93de40" providerId="ADAL" clId="{74397DA7-D5AE-4269-A3E3-56453FF8C997}" dt="2024-03-11T18:23:14.183" v="258" actId="1076"/>
          <ac:picMkLst>
            <pc:docMk/>
            <pc:sldMk cId="2566737581" sldId="525"/>
            <ac:picMk id="3" creationId="{57FAC7A2-16A7-1A04-BB37-739F0722D9A6}"/>
          </ac:picMkLst>
        </pc:picChg>
        <pc:picChg chg="del">
          <ac:chgData name="Sanford, Sally" userId="43f05d94-43c8-44d5-ae1b-87f5ba93de40" providerId="ADAL" clId="{74397DA7-D5AE-4269-A3E3-56453FF8C997}" dt="2024-03-11T18:14:03.980" v="251" actId="478"/>
          <ac:picMkLst>
            <pc:docMk/>
            <pc:sldMk cId="2566737581" sldId="525"/>
            <ac:picMk id="8" creationId="{8564E0B8-6180-4D5F-8CD7-1FBEB29D43FB}"/>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18:23:50.469" v="260"/>
              <pc2:cmMkLst xmlns:pc2="http://schemas.microsoft.com/office/powerpoint/2019/9/main/command">
                <pc:docMk/>
                <pc:sldMk cId="2566737581" sldId="525"/>
                <pc2:cmMk id="{24C886F0-FCA5-4CE6-80DE-D9467F840E75}"/>
              </pc2:cmMkLst>
            </pc226:cmChg>
          </p:ext>
        </pc:extLst>
      </pc:sldChg>
      <pc:sldChg chg="addSp delSp modSp mod addCm modNotesTx">
        <pc:chgData name="Sanford, Sally" userId="43f05d94-43c8-44d5-ae1b-87f5ba93de40" providerId="ADAL" clId="{74397DA7-D5AE-4269-A3E3-56453FF8C997}" dt="2024-03-11T19:47:52.854" v="403"/>
        <pc:sldMkLst>
          <pc:docMk/>
          <pc:sldMk cId="433149490" sldId="527"/>
        </pc:sldMkLst>
        <pc:picChg chg="add mod">
          <ac:chgData name="Sanford, Sally" userId="43f05d94-43c8-44d5-ae1b-87f5ba93de40" providerId="ADAL" clId="{74397DA7-D5AE-4269-A3E3-56453FF8C997}" dt="2024-03-11T19:42:07.602" v="396"/>
          <ac:picMkLst>
            <pc:docMk/>
            <pc:sldMk cId="433149490" sldId="527"/>
            <ac:picMk id="2" creationId="{CA02BC8F-946E-E9DF-A547-F10F60A23AE6}"/>
          </ac:picMkLst>
        </pc:picChg>
        <pc:picChg chg="del">
          <ac:chgData name="Sanford, Sally" userId="43f05d94-43c8-44d5-ae1b-87f5ba93de40" providerId="ADAL" clId="{74397DA7-D5AE-4269-A3E3-56453FF8C997}" dt="2024-03-11T19:41:19.603" v="394" actId="478"/>
          <ac:picMkLst>
            <pc:docMk/>
            <pc:sldMk cId="433149490" sldId="527"/>
            <ac:picMk id="7" creationId="{F06EF9F4-FF78-424F-857C-2997B24A2761}"/>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19:47:52.854" v="403"/>
              <pc2:cmMkLst xmlns:pc2="http://schemas.microsoft.com/office/powerpoint/2019/9/main/command">
                <pc:docMk/>
                <pc:sldMk cId="433149490" sldId="527"/>
                <pc2:cmMk id="{CAD86437-F71F-4A21-94C1-D392CB281306}"/>
              </pc2:cmMkLst>
            </pc226:cmChg>
          </p:ext>
        </pc:extLst>
      </pc:sldChg>
      <pc:sldChg chg="addSp delSp modSp mod addCm modCm">
        <pc:chgData name="Sanford, Sally" userId="43f05d94-43c8-44d5-ae1b-87f5ba93de40" providerId="ADAL" clId="{74397DA7-D5AE-4269-A3E3-56453FF8C997}" dt="2024-03-11T18:10:09.284" v="249"/>
        <pc:sldMkLst>
          <pc:docMk/>
          <pc:sldMk cId="255184185" sldId="528"/>
        </pc:sldMkLst>
        <pc:spChg chg="ord">
          <ac:chgData name="Sanford, Sally" userId="43f05d94-43c8-44d5-ae1b-87f5ba93de40" providerId="ADAL" clId="{74397DA7-D5AE-4269-A3E3-56453FF8C997}" dt="2024-03-11T17:24:36.419" v="205" actId="166"/>
          <ac:spMkLst>
            <pc:docMk/>
            <pc:sldMk cId="255184185" sldId="528"/>
            <ac:spMk id="3" creationId="{A061BB2F-7ED5-4BE2-BEF1-544F970AA4A7}"/>
          </ac:spMkLst>
        </pc:spChg>
        <pc:picChg chg="add mod">
          <ac:chgData name="Sanford, Sally" userId="43f05d94-43c8-44d5-ae1b-87f5ba93de40" providerId="ADAL" clId="{74397DA7-D5AE-4269-A3E3-56453FF8C997}" dt="2024-03-11T17:24:31.833" v="204" actId="1076"/>
          <ac:picMkLst>
            <pc:docMk/>
            <pc:sldMk cId="255184185" sldId="528"/>
            <ac:picMk id="2" creationId="{9F5750D6-0BCF-00EC-53BD-5F5A9DCA7382}"/>
          </ac:picMkLst>
        </pc:picChg>
        <pc:picChg chg="del">
          <ac:chgData name="Sanford, Sally" userId="43f05d94-43c8-44d5-ae1b-87f5ba93de40" providerId="ADAL" clId="{74397DA7-D5AE-4269-A3E3-56453FF8C997}" dt="2024-03-11T17:23:04.414" v="201" actId="478"/>
          <ac:picMkLst>
            <pc:docMk/>
            <pc:sldMk cId="255184185" sldId="528"/>
            <ac:picMk id="4" creationId="{A93DBF26-F550-4F84-8C7D-3D73BC4772B7}"/>
          </ac:picMkLst>
        </pc:picChg>
        <pc:extLst>
          <p:ext xmlns:p="http://schemas.openxmlformats.org/presentationml/2006/main" uri="{D6D511B9-2390-475A-947B-AFAB55BFBCF1}">
            <pc226:cmChg xmlns:pc226="http://schemas.microsoft.com/office/powerpoint/2022/06/main/command" chg="add mod">
              <pc226:chgData name="Sanford, Sally" userId="43f05d94-43c8-44d5-ae1b-87f5ba93de40" providerId="ADAL" clId="{74397DA7-D5AE-4269-A3E3-56453FF8C997}" dt="2024-03-11T18:10:09.284" v="249"/>
              <pc2:cmMkLst xmlns:pc2="http://schemas.microsoft.com/office/powerpoint/2019/9/main/command">
                <pc:docMk/>
                <pc:sldMk cId="255184185" sldId="528"/>
                <pc2:cmMk id="{2F73BA1E-3FF9-4B9B-8B95-0118E18D31E1}"/>
              </pc2:cmMkLst>
            </pc226:cmChg>
          </p:ext>
        </pc:extLst>
      </pc:sldChg>
      <pc:sldChg chg="addSp delSp modSp mod addCm modNotesTx">
        <pc:chgData name="Sanford, Sally" userId="43f05d94-43c8-44d5-ae1b-87f5ba93de40" providerId="ADAL" clId="{74397DA7-D5AE-4269-A3E3-56453FF8C997}" dt="2024-03-11T18:34:26.196" v="332"/>
        <pc:sldMkLst>
          <pc:docMk/>
          <pc:sldMk cId="2715772752" sldId="532"/>
        </pc:sldMkLst>
        <pc:spChg chg="mod ord">
          <ac:chgData name="Sanford, Sally" userId="43f05d94-43c8-44d5-ae1b-87f5ba93de40" providerId="ADAL" clId="{74397DA7-D5AE-4269-A3E3-56453FF8C997}" dt="2024-03-11T18:34:00.789" v="321" actId="20577"/>
          <ac:spMkLst>
            <pc:docMk/>
            <pc:sldMk cId="2715772752" sldId="532"/>
            <ac:spMk id="4" creationId="{D0547136-E6FC-4A28-87AD-14CCE018A369}"/>
          </ac:spMkLst>
        </pc:spChg>
        <pc:spChg chg="mod">
          <ac:chgData name="Sanford, Sally" userId="43f05d94-43c8-44d5-ae1b-87f5ba93de40" providerId="ADAL" clId="{74397DA7-D5AE-4269-A3E3-56453FF8C997}" dt="2024-03-11T18:30:30.853" v="281" actId="20577"/>
          <ac:spMkLst>
            <pc:docMk/>
            <pc:sldMk cId="2715772752" sldId="532"/>
            <ac:spMk id="6" creationId="{16F16681-6155-4032-8524-F36B248E0C06}"/>
          </ac:spMkLst>
        </pc:spChg>
        <pc:picChg chg="add mod">
          <ac:chgData name="Sanford, Sally" userId="43f05d94-43c8-44d5-ae1b-87f5ba93de40" providerId="ADAL" clId="{74397DA7-D5AE-4269-A3E3-56453FF8C997}" dt="2024-03-11T18:32:05.523" v="283" actId="14100"/>
          <ac:picMkLst>
            <pc:docMk/>
            <pc:sldMk cId="2715772752" sldId="532"/>
            <ac:picMk id="2" creationId="{3AF8D66B-C79E-B212-1D49-755DF27894E3}"/>
          </ac:picMkLst>
        </pc:picChg>
        <pc:picChg chg="del">
          <ac:chgData name="Sanford, Sally" userId="43f05d94-43c8-44d5-ae1b-87f5ba93de40" providerId="ADAL" clId="{74397DA7-D5AE-4269-A3E3-56453FF8C997}" dt="2024-03-11T18:29:38.036" v="261" actId="478"/>
          <ac:picMkLst>
            <pc:docMk/>
            <pc:sldMk cId="2715772752" sldId="532"/>
            <ac:picMk id="7" creationId="{37F28125-D3C9-476A-9DA5-3EB864FAEEFE}"/>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18:34:26.196" v="332"/>
              <pc2:cmMkLst xmlns:pc2="http://schemas.microsoft.com/office/powerpoint/2019/9/main/command">
                <pc:docMk/>
                <pc:sldMk cId="2715772752" sldId="532"/>
                <pc2:cmMk id="{49013FF7-38E9-4428-88FE-22A32E2503B7}"/>
              </pc2:cmMkLst>
            </pc226:cmChg>
          </p:ext>
        </pc:extLst>
      </pc:sldChg>
      <pc:sldChg chg="addSp delSp modSp mod addCm">
        <pc:chgData name="Sanford, Sally" userId="43f05d94-43c8-44d5-ae1b-87f5ba93de40" providerId="ADAL" clId="{74397DA7-D5AE-4269-A3E3-56453FF8C997}" dt="2024-03-11T17:46:50.062" v="224" actId="20577"/>
        <pc:sldMkLst>
          <pc:docMk/>
          <pc:sldMk cId="3639337711" sldId="533"/>
        </pc:sldMkLst>
        <pc:spChg chg="mod ord">
          <ac:chgData name="Sanford, Sally" userId="43f05d94-43c8-44d5-ae1b-87f5ba93de40" providerId="ADAL" clId="{74397DA7-D5AE-4269-A3E3-56453FF8C997}" dt="2024-03-11T17:46:50.062" v="224" actId="20577"/>
          <ac:spMkLst>
            <pc:docMk/>
            <pc:sldMk cId="3639337711" sldId="533"/>
            <ac:spMk id="5" creationId="{939202D2-A3F7-43A1-8C33-EF228930AF3F}"/>
          </ac:spMkLst>
        </pc:spChg>
        <pc:picChg chg="add mod">
          <ac:chgData name="Sanford, Sally" userId="43f05d94-43c8-44d5-ae1b-87f5ba93de40" providerId="ADAL" clId="{74397DA7-D5AE-4269-A3E3-56453FF8C997}" dt="2024-03-11T17:46:30.954" v="220" actId="1076"/>
          <ac:picMkLst>
            <pc:docMk/>
            <pc:sldMk cId="3639337711" sldId="533"/>
            <ac:picMk id="2" creationId="{074443F1-4F8D-99FD-F0C6-B16BF3F320A0}"/>
          </ac:picMkLst>
        </pc:picChg>
        <pc:picChg chg="del">
          <ac:chgData name="Sanford, Sally" userId="43f05d94-43c8-44d5-ae1b-87f5ba93de40" providerId="ADAL" clId="{74397DA7-D5AE-4269-A3E3-56453FF8C997}" dt="2024-03-11T17:45:45.508" v="218" actId="478"/>
          <ac:picMkLst>
            <pc:docMk/>
            <pc:sldMk cId="3639337711" sldId="533"/>
            <ac:picMk id="6" creationId="{7FCF1218-92EF-4483-8A33-F677AB7D437A}"/>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17:45:37.694" v="217"/>
              <pc2:cmMkLst xmlns:pc2="http://schemas.microsoft.com/office/powerpoint/2019/9/main/command">
                <pc:docMk/>
                <pc:sldMk cId="3639337711" sldId="533"/>
                <pc2:cmMk id="{DCCA7E98-8455-457D-962A-ECCC3F7952B9}"/>
              </pc2:cmMkLst>
            </pc226:cmChg>
          </p:ext>
        </pc:extLst>
      </pc:sldChg>
      <pc:sldChg chg="addSp delSp modSp mod addCm">
        <pc:chgData name="Sanford, Sally" userId="43f05d94-43c8-44d5-ae1b-87f5ba93de40" providerId="ADAL" clId="{74397DA7-D5AE-4269-A3E3-56453FF8C997}" dt="2024-03-11T17:17:29.791" v="200"/>
        <pc:sldMkLst>
          <pc:docMk/>
          <pc:sldMk cId="3075014474" sldId="534"/>
        </pc:sldMkLst>
        <pc:spChg chg="ord">
          <ac:chgData name="Sanford, Sally" userId="43f05d94-43c8-44d5-ae1b-87f5ba93de40" providerId="ADAL" clId="{74397DA7-D5AE-4269-A3E3-56453FF8C997}" dt="2024-03-11T17:16:57.620" v="197" actId="166"/>
          <ac:spMkLst>
            <pc:docMk/>
            <pc:sldMk cId="3075014474" sldId="534"/>
            <ac:spMk id="9" creationId="{C77D47DB-BE59-4588-937A-A5FC91CF8E9B}"/>
          </ac:spMkLst>
        </pc:spChg>
        <pc:spChg chg="mod ord">
          <ac:chgData name="Sanford, Sally" userId="43f05d94-43c8-44d5-ae1b-87f5ba93de40" providerId="ADAL" clId="{74397DA7-D5AE-4269-A3E3-56453FF8C997}" dt="2024-03-11T17:17:18.911" v="199" actId="166"/>
          <ac:spMkLst>
            <pc:docMk/>
            <pc:sldMk cId="3075014474" sldId="534"/>
            <ac:spMk id="10" creationId="{99BCD798-0F69-4399-A267-ECDB946CD835}"/>
          </ac:spMkLst>
        </pc:spChg>
        <pc:picChg chg="add mod">
          <ac:chgData name="Sanford, Sally" userId="43f05d94-43c8-44d5-ae1b-87f5ba93de40" providerId="ADAL" clId="{74397DA7-D5AE-4269-A3E3-56453FF8C997}" dt="2024-03-11T17:16:49.433" v="196" actId="1076"/>
          <ac:picMkLst>
            <pc:docMk/>
            <pc:sldMk cId="3075014474" sldId="534"/>
            <ac:picMk id="2" creationId="{DE497311-754E-BC63-563B-9AB501737A9E}"/>
          </ac:picMkLst>
        </pc:picChg>
        <pc:picChg chg="del">
          <ac:chgData name="Sanford, Sally" userId="43f05d94-43c8-44d5-ae1b-87f5ba93de40" providerId="ADAL" clId="{74397DA7-D5AE-4269-A3E3-56453FF8C997}" dt="2024-03-11T17:15:33.937" v="193" actId="478"/>
          <ac:picMkLst>
            <pc:docMk/>
            <pc:sldMk cId="3075014474" sldId="534"/>
            <ac:picMk id="12" creationId="{2BFCB94A-3530-4094-94FE-9FCEF9CC233C}"/>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17:17:29.791" v="200"/>
              <pc2:cmMkLst xmlns:pc2="http://schemas.microsoft.com/office/powerpoint/2019/9/main/command">
                <pc:docMk/>
                <pc:sldMk cId="3075014474" sldId="534"/>
                <pc2:cmMk id="{5F6DD23A-FEC5-4762-BEF9-8B2726F8FE14}"/>
              </pc2:cmMkLst>
            </pc226:cmChg>
          </p:ext>
        </pc:extLst>
      </pc:sldChg>
      <pc:sldChg chg="addSp delSp modSp mod addCm modCm modNotesTx">
        <pc:chgData name="Sanford, Sally" userId="43f05d94-43c8-44d5-ae1b-87f5ba93de40" providerId="ADAL" clId="{74397DA7-D5AE-4269-A3E3-56453FF8C997}" dt="2024-03-11T18:09:36.954" v="248" actId="20577"/>
        <pc:sldMkLst>
          <pc:docMk/>
          <pc:sldMk cId="879712145" sldId="539"/>
        </pc:sldMkLst>
        <pc:spChg chg="ord">
          <ac:chgData name="Sanford, Sally" userId="43f05d94-43c8-44d5-ae1b-87f5ba93de40" providerId="ADAL" clId="{74397DA7-D5AE-4269-A3E3-56453FF8C997}" dt="2024-03-11T17:47:37.390" v="227" actId="166"/>
          <ac:spMkLst>
            <pc:docMk/>
            <pc:sldMk cId="879712145" sldId="539"/>
            <ac:spMk id="5" creationId="{82324E10-3D7A-4F06-B60E-4A7A5F285D07}"/>
          </ac:spMkLst>
        </pc:spChg>
        <pc:spChg chg="mod">
          <ac:chgData name="Sanford, Sally" userId="43f05d94-43c8-44d5-ae1b-87f5ba93de40" providerId="ADAL" clId="{74397DA7-D5AE-4269-A3E3-56453FF8C997}" dt="2024-03-11T17:15:10.641" v="191" actId="1076"/>
          <ac:spMkLst>
            <pc:docMk/>
            <pc:sldMk cId="879712145" sldId="539"/>
            <ac:spMk id="9" creationId="{5D398F93-BFAD-4C63-8705-C33CED825977}"/>
          </ac:spMkLst>
        </pc:spChg>
        <pc:picChg chg="add mod">
          <ac:chgData name="Sanford, Sally" userId="43f05d94-43c8-44d5-ae1b-87f5ba93de40" providerId="ADAL" clId="{74397DA7-D5AE-4269-A3E3-56453FF8C997}" dt="2024-03-11T17:47:29.187" v="226" actId="14100"/>
          <ac:picMkLst>
            <pc:docMk/>
            <pc:sldMk cId="879712145" sldId="539"/>
            <ac:picMk id="2" creationId="{3B890CE5-DB28-FE5F-7069-E65F83B8A985}"/>
          </ac:picMkLst>
        </pc:picChg>
        <pc:picChg chg="del">
          <ac:chgData name="Sanford, Sally" userId="43f05d94-43c8-44d5-ae1b-87f5ba93de40" providerId="ADAL" clId="{74397DA7-D5AE-4269-A3E3-56453FF8C997}" dt="2024-03-11T17:12:53.814" v="184" actId="478"/>
          <ac:picMkLst>
            <pc:docMk/>
            <pc:sldMk cId="879712145" sldId="539"/>
            <ac:picMk id="6" creationId="{7D928E4B-DF37-4C33-9E5F-2D3DABDD3221}"/>
          </ac:picMkLst>
        </pc:picChg>
        <pc:extLst>
          <p:ext xmlns:p="http://schemas.openxmlformats.org/presentationml/2006/main" uri="{D6D511B9-2390-475A-947B-AFAB55BFBCF1}">
            <pc226:cmChg xmlns:pc226="http://schemas.microsoft.com/office/powerpoint/2022/06/main/command" chg="add mod">
              <pc226:chgData name="Sanford, Sally" userId="43f05d94-43c8-44d5-ae1b-87f5ba93de40" providerId="ADAL" clId="{74397DA7-D5AE-4269-A3E3-56453FF8C997}" dt="2024-03-11T17:47:44.889" v="228"/>
              <pc2:cmMkLst xmlns:pc2="http://schemas.microsoft.com/office/powerpoint/2019/9/main/command">
                <pc:docMk/>
                <pc:sldMk cId="879712145" sldId="539"/>
                <pc2:cmMk id="{9BB7215A-FEBE-4A52-86C8-12BECF2EBA39}"/>
              </pc2:cmMkLst>
            </pc226:cmChg>
          </p:ext>
        </pc:extLst>
      </pc:sldChg>
      <pc:sldChg chg="modNotesTx">
        <pc:chgData name="Sanford, Sally" userId="43f05d94-43c8-44d5-ae1b-87f5ba93de40" providerId="ADAL" clId="{74397DA7-D5AE-4269-A3E3-56453FF8C997}" dt="2024-03-11T16:50:46.525" v="167" actId="20577"/>
        <pc:sldMkLst>
          <pc:docMk/>
          <pc:sldMk cId="205824132" sldId="541"/>
        </pc:sldMkLst>
      </pc:sldChg>
      <pc:sldChg chg="modCm">
        <pc:chgData name="Sanford, Sally" userId="43f05d94-43c8-44d5-ae1b-87f5ba93de40" providerId="ADAL" clId="{74397DA7-D5AE-4269-A3E3-56453FF8C997}" dt="2024-03-13T14:15:51.929" v="1466"/>
        <pc:sldMkLst>
          <pc:docMk/>
          <pc:sldMk cId="626334173" sldId="545"/>
        </pc:sldMkLst>
        <pc:extLst>
          <p:ext xmlns:p="http://schemas.openxmlformats.org/presentationml/2006/main" uri="{D6D511B9-2390-475A-947B-AFAB55BFBCF1}">
            <pc226:cmChg xmlns:pc226="http://schemas.microsoft.com/office/powerpoint/2022/06/main/command" chg="">
              <pc226:chgData name="Sanford, Sally" userId="43f05d94-43c8-44d5-ae1b-87f5ba93de40" providerId="ADAL" clId="{74397DA7-D5AE-4269-A3E3-56453FF8C997}" dt="2024-03-13T14:15:51.929" v="1466"/>
              <pc2:cmMkLst xmlns:pc2="http://schemas.microsoft.com/office/powerpoint/2019/9/main/command">
                <pc:docMk/>
                <pc:sldMk cId="626334173" sldId="545"/>
                <pc2:cmMk id="{BC641C60-83AE-4C22-BBE0-06FF53BE2B6A}"/>
              </pc2:cmMkLst>
              <pc226:cmRplyChg chg="add">
                <pc226:chgData name="Sanford, Sally" userId="43f05d94-43c8-44d5-ae1b-87f5ba93de40" providerId="ADAL" clId="{74397DA7-D5AE-4269-A3E3-56453FF8C997}" dt="2024-03-13T14:15:51.929" v="1466"/>
                <pc2:cmRplyMkLst xmlns:pc2="http://schemas.microsoft.com/office/powerpoint/2019/9/main/command">
                  <pc:docMk/>
                  <pc:sldMk cId="626334173" sldId="545"/>
                  <pc2:cmMk id="{BC641C60-83AE-4C22-BBE0-06FF53BE2B6A}"/>
                  <pc2:cmRplyMk id="{049DA433-B7E7-4E32-BBCA-1BF35EAEBFFF}"/>
                </pc2:cmRplyMkLst>
              </pc226:cmRplyChg>
            </pc226:cmChg>
          </p:ext>
        </pc:extLst>
      </pc:sldChg>
      <pc:sldChg chg="addSp delSp modSp mod addCm">
        <pc:chgData name="Sanford, Sally" userId="43f05d94-43c8-44d5-ae1b-87f5ba93de40" providerId="ADAL" clId="{74397DA7-D5AE-4269-A3E3-56453FF8C997}" dt="2024-03-11T20:29:09.637" v="586" actId="1076"/>
        <pc:sldMkLst>
          <pc:docMk/>
          <pc:sldMk cId="3473101016" sldId="552"/>
        </pc:sldMkLst>
        <pc:spChg chg="mod ord">
          <ac:chgData name="Sanford, Sally" userId="43f05d94-43c8-44d5-ae1b-87f5ba93de40" providerId="ADAL" clId="{74397DA7-D5AE-4269-A3E3-56453FF8C997}" dt="2024-03-11T20:29:09.637" v="586" actId="1076"/>
          <ac:spMkLst>
            <pc:docMk/>
            <pc:sldMk cId="3473101016" sldId="552"/>
            <ac:spMk id="3" creationId="{AAEA7E0A-E28B-401C-BC0B-A0C02334C410}"/>
          </ac:spMkLst>
        </pc:spChg>
        <pc:spChg chg="add mod">
          <ac:chgData name="Sanford, Sally" userId="43f05d94-43c8-44d5-ae1b-87f5ba93de40" providerId="ADAL" clId="{74397DA7-D5AE-4269-A3E3-56453FF8C997}" dt="2024-03-11T20:24:53.799" v="557" actId="2085"/>
          <ac:spMkLst>
            <pc:docMk/>
            <pc:sldMk cId="3473101016" sldId="552"/>
            <ac:spMk id="4" creationId="{D250D0C9-9F1B-7C6B-02A4-3FC4A92D26B2}"/>
          </ac:spMkLst>
        </pc:spChg>
        <pc:spChg chg="add del">
          <ac:chgData name="Sanford, Sally" userId="43f05d94-43c8-44d5-ae1b-87f5ba93de40" providerId="ADAL" clId="{74397DA7-D5AE-4269-A3E3-56453FF8C997}" dt="2024-03-11T20:28:53.065" v="581" actId="478"/>
          <ac:spMkLst>
            <pc:docMk/>
            <pc:sldMk cId="3473101016" sldId="552"/>
            <ac:spMk id="8" creationId="{FF502B05-04B6-ABCD-5D9B-FB0DD17DF8C1}"/>
          </ac:spMkLst>
        </pc:spChg>
        <pc:spChg chg="add mod">
          <ac:chgData name="Sanford, Sally" userId="43f05d94-43c8-44d5-ae1b-87f5ba93de40" providerId="ADAL" clId="{74397DA7-D5AE-4269-A3E3-56453FF8C997}" dt="2024-03-11T20:29:05.508" v="584" actId="2085"/>
          <ac:spMkLst>
            <pc:docMk/>
            <pc:sldMk cId="3473101016" sldId="552"/>
            <ac:spMk id="9" creationId="{D4CBCF7F-7B7F-A5DA-6908-0CE04FD6C515}"/>
          </ac:spMkLst>
        </pc:spChg>
        <pc:picChg chg="add del mod">
          <ac:chgData name="Sanford, Sally" userId="43f05d94-43c8-44d5-ae1b-87f5ba93de40" providerId="ADAL" clId="{74397DA7-D5AE-4269-A3E3-56453FF8C997}" dt="2024-03-11T20:25:23.436" v="559" actId="21"/>
          <ac:picMkLst>
            <pc:docMk/>
            <pc:sldMk cId="3473101016" sldId="552"/>
            <ac:picMk id="2" creationId="{5276169D-D967-9221-FE5F-145D82F3E474}"/>
          </ac:picMkLst>
        </pc:picChg>
        <pc:picChg chg="add mod">
          <ac:chgData name="Sanford, Sally" userId="43f05d94-43c8-44d5-ae1b-87f5ba93de40" providerId="ADAL" clId="{74397DA7-D5AE-4269-A3E3-56453FF8C997}" dt="2024-03-11T20:28:36.680" v="578" actId="14100"/>
          <ac:picMkLst>
            <pc:docMk/>
            <pc:sldMk cId="3473101016" sldId="552"/>
            <ac:picMk id="6" creationId="{23C44B7C-40DF-1ED2-0574-8476861F07F2}"/>
          </ac:picMkLst>
        </pc:picChg>
        <pc:picChg chg="del">
          <ac:chgData name="Sanford, Sally" userId="43f05d94-43c8-44d5-ae1b-87f5ba93de40" providerId="ADAL" clId="{74397DA7-D5AE-4269-A3E3-56453FF8C997}" dt="2024-03-11T20:23:49.294" v="545" actId="478"/>
          <ac:picMkLst>
            <pc:docMk/>
            <pc:sldMk cId="3473101016" sldId="552"/>
            <ac:picMk id="7" creationId="{90822F59-222E-4A91-9FA7-A8ED4E84D22C}"/>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20:25:04.305" v="558"/>
              <pc2:cmMkLst xmlns:pc2="http://schemas.microsoft.com/office/powerpoint/2019/9/main/command">
                <pc:docMk/>
                <pc:sldMk cId="3473101016" sldId="552"/>
                <pc2:cmMk id="{022D0A11-2E64-4425-BFB0-879068FDCDAB}"/>
              </pc2:cmMkLst>
            </pc226:cmChg>
          </p:ext>
        </pc:extLst>
      </pc:sldChg>
      <pc:sldChg chg="addSp delSp modSp mod addCm">
        <pc:chgData name="Sanford, Sally" userId="43f05d94-43c8-44d5-ae1b-87f5ba93de40" providerId="ADAL" clId="{74397DA7-D5AE-4269-A3E3-56453FF8C997}" dt="2024-03-11T20:26:49.259" v="574" actId="1076"/>
        <pc:sldMkLst>
          <pc:docMk/>
          <pc:sldMk cId="907092846" sldId="553"/>
        </pc:sldMkLst>
        <pc:spChg chg="mod">
          <ac:chgData name="Sanford, Sally" userId="43f05d94-43c8-44d5-ae1b-87f5ba93de40" providerId="ADAL" clId="{74397DA7-D5AE-4269-A3E3-56453FF8C997}" dt="2024-03-11T20:26:49.259" v="574" actId="1076"/>
          <ac:spMkLst>
            <pc:docMk/>
            <pc:sldMk cId="907092846" sldId="553"/>
            <ac:spMk id="3" creationId="{AAEA7E0A-E28B-401C-BC0B-A0C02334C410}"/>
          </ac:spMkLst>
        </pc:spChg>
        <pc:spChg chg="add mod">
          <ac:chgData name="Sanford, Sally" userId="43f05d94-43c8-44d5-ae1b-87f5ba93de40" providerId="ADAL" clId="{74397DA7-D5AE-4269-A3E3-56453FF8C997}" dt="2024-03-11T20:26:42.498" v="572" actId="2085"/>
          <ac:spMkLst>
            <pc:docMk/>
            <pc:sldMk cId="907092846" sldId="553"/>
            <ac:spMk id="5" creationId="{20A26793-00FB-B7C4-9ED8-5A6B5EAA2D1D}"/>
          </ac:spMkLst>
        </pc:spChg>
        <pc:picChg chg="add mod">
          <ac:chgData name="Sanford, Sally" userId="43f05d94-43c8-44d5-ae1b-87f5ba93de40" providerId="ADAL" clId="{74397DA7-D5AE-4269-A3E3-56453FF8C997}" dt="2024-03-11T20:26:13.634" v="568" actId="1076"/>
          <ac:picMkLst>
            <pc:docMk/>
            <pc:sldMk cId="907092846" sldId="553"/>
            <ac:picMk id="4" creationId="{53E9C2DA-9EA4-9085-6AF6-CFF950782CA6}"/>
          </ac:picMkLst>
        </pc:picChg>
        <pc:picChg chg="del">
          <ac:chgData name="Sanford, Sally" userId="43f05d94-43c8-44d5-ae1b-87f5ba93de40" providerId="ADAL" clId="{74397DA7-D5AE-4269-A3E3-56453FF8C997}" dt="2024-03-11T20:25:28.695" v="560" actId="478"/>
          <ac:picMkLst>
            <pc:docMk/>
            <pc:sldMk cId="907092846" sldId="553"/>
            <ac:picMk id="7" creationId="{96E20BCB-BB2A-48C4-A4AE-DD6F3BA33393}"/>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20:26:23.735" v="569"/>
              <pc2:cmMkLst xmlns:pc2="http://schemas.microsoft.com/office/powerpoint/2019/9/main/command">
                <pc:docMk/>
                <pc:sldMk cId="907092846" sldId="553"/>
                <pc2:cmMk id="{ACA6F4D1-9259-4A67-9719-D4AA5F8DF98A}"/>
              </pc2:cmMkLst>
            </pc226:cmChg>
          </p:ext>
        </pc:extLst>
      </pc:sldChg>
      <pc:sldChg chg="addSp delSp modSp mod addCm modNotesTx">
        <pc:chgData name="Sanford, Sally" userId="43f05d94-43c8-44d5-ae1b-87f5ba93de40" providerId="ADAL" clId="{74397DA7-D5AE-4269-A3E3-56453FF8C997}" dt="2024-03-11T19:56:25.600" v="526" actId="6549"/>
        <pc:sldMkLst>
          <pc:docMk/>
          <pc:sldMk cId="1275783038" sldId="554"/>
        </pc:sldMkLst>
        <pc:spChg chg="mod ord">
          <ac:chgData name="Sanford, Sally" userId="43f05d94-43c8-44d5-ae1b-87f5ba93de40" providerId="ADAL" clId="{74397DA7-D5AE-4269-A3E3-56453FF8C997}" dt="2024-03-11T19:55:05.173" v="409" actId="1076"/>
          <ac:spMkLst>
            <pc:docMk/>
            <pc:sldMk cId="1275783038" sldId="554"/>
            <ac:spMk id="3" creationId="{C3791E33-051D-4FA0-B91D-E97309301B31}"/>
          </ac:spMkLst>
        </pc:spChg>
        <pc:picChg chg="add mod">
          <ac:chgData name="Sanford, Sally" userId="43f05d94-43c8-44d5-ae1b-87f5ba93de40" providerId="ADAL" clId="{74397DA7-D5AE-4269-A3E3-56453FF8C997}" dt="2024-03-11T19:54:50.678" v="407" actId="14100"/>
          <ac:picMkLst>
            <pc:docMk/>
            <pc:sldMk cId="1275783038" sldId="554"/>
            <ac:picMk id="2" creationId="{7A5D29B0-C03D-0B1F-89E9-7F03A03C3FEB}"/>
          </ac:picMkLst>
        </pc:picChg>
        <pc:picChg chg="del">
          <ac:chgData name="Sanford, Sally" userId="43f05d94-43c8-44d5-ae1b-87f5ba93de40" providerId="ADAL" clId="{74397DA7-D5AE-4269-A3E3-56453FF8C997}" dt="2024-03-11T19:53:56.630" v="404" actId="478"/>
          <ac:picMkLst>
            <pc:docMk/>
            <pc:sldMk cId="1275783038" sldId="554"/>
            <ac:picMk id="11" creationId="{F26AC43E-02AB-417A-B51C-49EE76FDCAE2}"/>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1T19:55:11.871" v="410"/>
              <pc2:cmMkLst xmlns:pc2="http://schemas.microsoft.com/office/powerpoint/2019/9/main/command">
                <pc:docMk/>
                <pc:sldMk cId="1275783038" sldId="554"/>
                <pc2:cmMk id="{6E6D9CE3-9F56-43C8-BA0B-67CAEBC8B0E5}"/>
              </pc2:cmMkLst>
            </pc226:cmChg>
          </p:ext>
        </pc:extLst>
      </pc:sldChg>
      <pc:sldChg chg="modSp mod">
        <pc:chgData name="Sanford, Sally" userId="43f05d94-43c8-44d5-ae1b-87f5ba93de40" providerId="ADAL" clId="{74397DA7-D5AE-4269-A3E3-56453FF8C997}" dt="2024-03-12T19:15:58.799" v="606" actId="20577"/>
        <pc:sldMkLst>
          <pc:docMk/>
          <pc:sldMk cId="172870156" sldId="559"/>
        </pc:sldMkLst>
        <pc:spChg chg="mod">
          <ac:chgData name="Sanford, Sally" userId="43f05d94-43c8-44d5-ae1b-87f5ba93de40" providerId="ADAL" clId="{74397DA7-D5AE-4269-A3E3-56453FF8C997}" dt="2024-03-12T19:15:58.799" v="606" actId="20577"/>
          <ac:spMkLst>
            <pc:docMk/>
            <pc:sldMk cId="172870156" sldId="559"/>
            <ac:spMk id="2" creationId="{A1032E33-8A61-4D74-A317-CA5F7D284DAC}"/>
          </ac:spMkLst>
        </pc:spChg>
      </pc:sldChg>
      <pc:sldChg chg="modSp mod">
        <pc:chgData name="Sanford, Sally" userId="43f05d94-43c8-44d5-ae1b-87f5ba93de40" providerId="ADAL" clId="{74397DA7-D5AE-4269-A3E3-56453FF8C997}" dt="2024-03-12T19:16:43.983" v="619" actId="20577"/>
        <pc:sldMkLst>
          <pc:docMk/>
          <pc:sldMk cId="1398567259" sldId="560"/>
        </pc:sldMkLst>
        <pc:spChg chg="mod">
          <ac:chgData name="Sanford, Sally" userId="43f05d94-43c8-44d5-ae1b-87f5ba93de40" providerId="ADAL" clId="{74397DA7-D5AE-4269-A3E3-56453FF8C997}" dt="2024-03-12T19:16:43.983" v="619" actId="20577"/>
          <ac:spMkLst>
            <pc:docMk/>
            <pc:sldMk cId="1398567259" sldId="560"/>
            <ac:spMk id="5" creationId="{CA7A583D-C0DB-4E91-A26C-F9FAFF4BD6E8}"/>
          </ac:spMkLst>
        </pc:spChg>
      </pc:sldChg>
      <pc:sldChg chg="modSp mod">
        <pc:chgData name="Sanford, Sally" userId="43f05d94-43c8-44d5-ae1b-87f5ba93de40" providerId="ADAL" clId="{74397DA7-D5AE-4269-A3E3-56453FF8C997}" dt="2024-03-12T19:25:14.018" v="666" actId="27636"/>
        <pc:sldMkLst>
          <pc:docMk/>
          <pc:sldMk cId="1608978883" sldId="561"/>
        </pc:sldMkLst>
        <pc:spChg chg="mod">
          <ac:chgData name="Sanford, Sally" userId="43f05d94-43c8-44d5-ae1b-87f5ba93de40" providerId="ADAL" clId="{74397DA7-D5AE-4269-A3E3-56453FF8C997}" dt="2024-03-12T19:24:53.057" v="656" actId="20577"/>
          <ac:spMkLst>
            <pc:docMk/>
            <pc:sldMk cId="1608978883" sldId="561"/>
            <ac:spMk id="5" creationId="{7F2683F5-2002-496C-9BE3-939A82BDA2BA}"/>
          </ac:spMkLst>
        </pc:spChg>
        <pc:spChg chg="mod">
          <ac:chgData name="Sanford, Sally" userId="43f05d94-43c8-44d5-ae1b-87f5ba93de40" providerId="ADAL" clId="{74397DA7-D5AE-4269-A3E3-56453FF8C997}" dt="2024-03-12T19:25:14.018" v="666" actId="27636"/>
          <ac:spMkLst>
            <pc:docMk/>
            <pc:sldMk cId="1608978883" sldId="561"/>
            <ac:spMk id="6" creationId="{0631754C-C238-4CB7-845C-1E307D43E467}"/>
          </ac:spMkLst>
        </pc:spChg>
      </pc:sldChg>
      <pc:sldChg chg="modSp mod">
        <pc:chgData name="Sanford, Sally" userId="43f05d94-43c8-44d5-ae1b-87f5ba93de40" providerId="ADAL" clId="{74397DA7-D5AE-4269-A3E3-56453FF8C997}" dt="2024-03-13T14:16:53.800" v="1468" actId="255"/>
        <pc:sldMkLst>
          <pc:docMk/>
          <pc:sldMk cId="1850043830" sldId="562"/>
        </pc:sldMkLst>
        <pc:spChg chg="mod">
          <ac:chgData name="Sanford, Sally" userId="43f05d94-43c8-44d5-ae1b-87f5ba93de40" providerId="ADAL" clId="{74397DA7-D5AE-4269-A3E3-56453FF8C997}" dt="2024-03-13T14:16:53.800" v="1468" actId="255"/>
          <ac:spMkLst>
            <pc:docMk/>
            <pc:sldMk cId="1850043830" sldId="562"/>
            <ac:spMk id="6" creationId="{0631754C-C238-4CB7-845C-1E307D43E467}"/>
          </ac:spMkLst>
        </pc:spChg>
      </pc:sldChg>
      <pc:sldChg chg="modSp mod addCm delCm">
        <pc:chgData name="Sanford, Sally" userId="43f05d94-43c8-44d5-ae1b-87f5ba93de40" providerId="ADAL" clId="{74397DA7-D5AE-4269-A3E3-56453FF8C997}" dt="2024-03-13T14:13:57.532" v="1465"/>
        <pc:sldMkLst>
          <pc:docMk/>
          <pc:sldMk cId="8045430" sldId="563"/>
        </pc:sldMkLst>
        <pc:spChg chg="mod">
          <ac:chgData name="Sanford, Sally" userId="43f05d94-43c8-44d5-ae1b-87f5ba93de40" providerId="ADAL" clId="{74397DA7-D5AE-4269-A3E3-56453FF8C997}" dt="2024-03-13T14:13:27.055" v="1449" actId="20577"/>
          <ac:spMkLst>
            <pc:docMk/>
            <pc:sldMk cId="8045430" sldId="563"/>
            <ac:spMk id="4" creationId="{64BEE5EC-D588-4841-940F-05C12D7B6267}"/>
          </ac:spMkLst>
        </pc:spChg>
        <pc:spChg chg="mod">
          <ac:chgData name="Sanford, Sally" userId="43f05d94-43c8-44d5-ae1b-87f5ba93de40" providerId="ADAL" clId="{74397DA7-D5AE-4269-A3E3-56453FF8C997}" dt="2024-03-13T14:13:47.329" v="1463" actId="20577"/>
          <ac:spMkLst>
            <pc:docMk/>
            <pc:sldMk cId="8045430" sldId="563"/>
            <ac:spMk id="5" creationId="{CF5C7147-3120-4A41-AE9D-4C68993AD42A}"/>
          </ac:spMkLst>
        </pc:spChg>
        <pc:spChg chg="mod">
          <ac:chgData name="Sanford, Sally" userId="43f05d94-43c8-44d5-ae1b-87f5ba93de40" providerId="ADAL" clId="{74397DA7-D5AE-4269-A3E3-56453FF8C997}" dt="2024-03-13T13:56:31.437" v="810" actId="20577"/>
          <ac:spMkLst>
            <pc:docMk/>
            <pc:sldMk cId="8045430" sldId="563"/>
            <ac:spMk id="6" creationId="{0631754C-C238-4CB7-845C-1E307D43E467}"/>
          </ac:spMkLst>
        </pc:spChg>
        <pc:extLst>
          <p:ext xmlns:p="http://schemas.openxmlformats.org/presentationml/2006/main" uri="{D6D511B9-2390-475A-947B-AFAB55BFBCF1}">
            <pc226:cmChg xmlns:pc226="http://schemas.microsoft.com/office/powerpoint/2022/06/main/command" chg="del">
              <pc226:chgData name="Sanford, Sally" userId="43f05d94-43c8-44d5-ae1b-87f5ba93de40" providerId="ADAL" clId="{74397DA7-D5AE-4269-A3E3-56453FF8C997}" dt="2024-03-13T14:13:52.249" v="1464"/>
              <pc2:cmMkLst xmlns:pc2="http://schemas.microsoft.com/office/powerpoint/2019/9/main/command">
                <pc:docMk/>
                <pc:sldMk cId="8045430" sldId="563"/>
                <pc2:cmMk id="{C8D87B33-A64F-4D45-87CC-D210797B6CA8}"/>
              </pc2:cmMkLst>
            </pc226:cmChg>
            <pc226:cmChg xmlns:pc226="http://schemas.microsoft.com/office/powerpoint/2022/06/main/command" chg="add">
              <pc226:chgData name="Sanford, Sally" userId="43f05d94-43c8-44d5-ae1b-87f5ba93de40" providerId="ADAL" clId="{74397DA7-D5AE-4269-A3E3-56453FF8C997}" dt="2024-03-13T14:13:57.532" v="1465"/>
              <pc2:cmMkLst xmlns:pc2="http://schemas.microsoft.com/office/powerpoint/2019/9/main/command">
                <pc:docMk/>
                <pc:sldMk cId="8045430" sldId="563"/>
                <pc2:cmMk id="{CB3F4259-A2D1-4120-8DEC-CF55246B6FA2}"/>
              </pc2:cmMkLst>
            </pc226:cmChg>
          </p:ext>
        </pc:extLst>
      </pc:sldChg>
      <pc:sldChg chg="modSp mod">
        <pc:chgData name="Sanford, Sally" userId="43f05d94-43c8-44d5-ae1b-87f5ba93de40" providerId="ADAL" clId="{74397DA7-D5AE-4269-A3E3-56453FF8C997}" dt="2024-03-12T19:16:17.896" v="612" actId="20577"/>
        <pc:sldMkLst>
          <pc:docMk/>
          <pc:sldMk cId="4052682983" sldId="564"/>
        </pc:sldMkLst>
        <pc:spChg chg="mod">
          <ac:chgData name="Sanford, Sally" userId="43f05d94-43c8-44d5-ae1b-87f5ba93de40" providerId="ADAL" clId="{74397DA7-D5AE-4269-A3E3-56453FF8C997}" dt="2024-03-12T19:16:17.896" v="612" actId="20577"/>
          <ac:spMkLst>
            <pc:docMk/>
            <pc:sldMk cId="4052682983" sldId="564"/>
            <ac:spMk id="5" creationId="{6997BECB-A27B-4715-B2A7-62273407C757}"/>
          </ac:spMkLst>
        </pc:spChg>
      </pc:sldChg>
      <pc:sldChg chg="addSp delSp modSp mod addCm modCm">
        <pc:chgData name="Sanford, Sally" userId="43f05d94-43c8-44d5-ae1b-87f5ba93de40" providerId="ADAL" clId="{74397DA7-D5AE-4269-A3E3-56453FF8C997}" dt="2024-03-12T19:32:41.981" v="688"/>
        <pc:sldMkLst>
          <pc:docMk/>
          <pc:sldMk cId="3953894573" sldId="575"/>
        </pc:sldMkLst>
        <pc:spChg chg="del">
          <ac:chgData name="Sanford, Sally" userId="43f05d94-43c8-44d5-ae1b-87f5ba93de40" providerId="ADAL" clId="{74397DA7-D5AE-4269-A3E3-56453FF8C997}" dt="2024-03-11T19:28:02.834" v="364" actId="478"/>
          <ac:spMkLst>
            <pc:docMk/>
            <pc:sldMk cId="3953894573" sldId="575"/>
            <ac:spMk id="2" creationId="{592EFB22-80FC-46AE-9ADD-58C2E5CF8C91}"/>
          </ac:spMkLst>
        </pc:spChg>
        <pc:spChg chg="ord">
          <ac:chgData name="Sanford, Sally" userId="43f05d94-43c8-44d5-ae1b-87f5ba93de40" providerId="ADAL" clId="{74397DA7-D5AE-4269-A3E3-56453FF8C997}" dt="2024-03-11T19:29:23.124" v="369" actId="166"/>
          <ac:spMkLst>
            <pc:docMk/>
            <pc:sldMk cId="3953894573" sldId="575"/>
            <ac:spMk id="3" creationId="{FA313878-9BA3-43F8-A208-D4042FBBB954}"/>
          </ac:spMkLst>
        </pc:spChg>
        <pc:picChg chg="add mod">
          <ac:chgData name="Sanford, Sally" userId="43f05d94-43c8-44d5-ae1b-87f5ba93de40" providerId="ADAL" clId="{74397DA7-D5AE-4269-A3E3-56453FF8C997}" dt="2024-03-11T19:29:15.880" v="368" actId="1076"/>
          <ac:picMkLst>
            <pc:docMk/>
            <pc:sldMk cId="3953894573" sldId="575"/>
            <ac:picMk id="4" creationId="{EB322DF9-EDFA-720E-7B45-7A05A303898D}"/>
          </ac:picMkLst>
        </pc:picChg>
        <pc:picChg chg="add mod">
          <ac:chgData name="Sanford, Sally" userId="43f05d94-43c8-44d5-ae1b-87f5ba93de40" providerId="ADAL" clId="{74397DA7-D5AE-4269-A3E3-56453FF8C997}" dt="2024-03-11T19:29:39.949" v="371" actId="1076"/>
          <ac:picMkLst>
            <pc:docMk/>
            <pc:sldMk cId="3953894573" sldId="575"/>
            <ac:picMk id="6" creationId="{1BF657DD-2C7D-BF29-196C-7294EF7612DC}"/>
          </ac:picMkLst>
        </pc:picChg>
        <pc:picChg chg="del">
          <ac:chgData name="Sanford, Sally" userId="43f05d94-43c8-44d5-ae1b-87f5ba93de40" providerId="ADAL" clId="{74397DA7-D5AE-4269-A3E3-56453FF8C997}" dt="2024-03-11T19:27:59.253" v="363" actId="478"/>
          <ac:picMkLst>
            <pc:docMk/>
            <pc:sldMk cId="3953894573" sldId="575"/>
            <ac:picMk id="7" creationId="{4C846B54-840A-495F-8E5B-3438D0231EB7}"/>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74397DA7-D5AE-4269-A3E3-56453FF8C997}" dt="2024-03-12T19:32:41.981" v="688"/>
              <pc2:cmMkLst xmlns:pc2="http://schemas.microsoft.com/office/powerpoint/2019/9/main/command">
                <pc:docMk/>
                <pc:sldMk cId="3953894573" sldId="575"/>
                <pc2:cmMk id="{C559268F-2F49-48CB-B9A5-627A7AD3A322}"/>
              </pc2:cmMkLst>
              <pc226:cmRplyChg chg="add">
                <pc226:chgData name="Sanford, Sally" userId="43f05d94-43c8-44d5-ae1b-87f5ba93de40" providerId="ADAL" clId="{74397DA7-D5AE-4269-A3E3-56453FF8C997}" dt="2024-03-12T19:32:41.981" v="688"/>
                <pc2:cmRplyMkLst xmlns:pc2="http://schemas.microsoft.com/office/powerpoint/2019/9/main/command">
                  <pc:docMk/>
                  <pc:sldMk cId="3953894573" sldId="575"/>
                  <pc2:cmMk id="{C559268F-2F49-48CB-B9A5-627A7AD3A322}"/>
                  <pc2:cmRplyMk id="{99F0718F-A21A-4F0C-B546-642CA36FAB61}"/>
                </pc2:cmRplyMkLst>
              </pc226:cmRplyChg>
              <pc226:cmRplyChg chg="add del">
                <pc226:chgData name="Sanford, Sally" userId="43f05d94-43c8-44d5-ae1b-87f5ba93de40" providerId="ADAL" clId="{74397DA7-D5AE-4269-A3E3-56453FF8C997}" dt="2024-03-12T19:32:25.518" v="687"/>
                <pc2:cmRplyMkLst xmlns:pc2="http://schemas.microsoft.com/office/powerpoint/2019/9/main/command">
                  <pc:docMk/>
                  <pc:sldMk cId="3953894573" sldId="575"/>
                  <pc2:cmMk id="{C559268F-2F49-48CB-B9A5-627A7AD3A322}"/>
                  <pc2:cmRplyMk id="{FAAB829F-83CC-4D3F-A6F2-BB940B4B65CF}"/>
                </pc2:cmRplyMkLst>
              </pc226:cmRplyChg>
            </pc226:cmChg>
          </p:ext>
        </pc:extLst>
      </pc:sldChg>
      <pc:sldChg chg="delCm">
        <pc:chgData name="Sanford, Sally" userId="43f05d94-43c8-44d5-ae1b-87f5ba93de40" providerId="ADAL" clId="{74397DA7-D5AE-4269-A3E3-56453FF8C997}" dt="2024-03-14T21:20:50.566" v="1469"/>
        <pc:sldMkLst>
          <pc:docMk/>
          <pc:sldMk cId="2989941242" sldId="584"/>
        </pc:sldMkLst>
        <pc:extLst>
          <p:ext xmlns:p="http://schemas.openxmlformats.org/presentationml/2006/main" uri="{D6D511B9-2390-475A-947B-AFAB55BFBCF1}">
            <pc226:cmChg xmlns:pc226="http://schemas.microsoft.com/office/powerpoint/2022/06/main/command" chg="del">
              <pc226:chgData name="Sanford, Sally" userId="43f05d94-43c8-44d5-ae1b-87f5ba93de40" providerId="ADAL" clId="{74397DA7-D5AE-4269-A3E3-56453FF8C997}" dt="2024-03-14T21:20:50.566" v="1469"/>
              <pc2:cmMkLst xmlns:pc2="http://schemas.microsoft.com/office/powerpoint/2019/9/main/command">
                <pc:docMk/>
                <pc:sldMk cId="2989941242" sldId="584"/>
                <pc2:cmMk id="{EFBD02E2-F0FE-4C90-9EDC-DBFF75A22E3B}"/>
              </pc2:cmMkLst>
            </pc226:cmChg>
          </p:ext>
        </pc:extLst>
      </pc:sldChg>
      <pc:sldChg chg="modNotesTx">
        <pc:chgData name="Sanford, Sally" userId="43f05d94-43c8-44d5-ae1b-87f5ba93de40" providerId="ADAL" clId="{74397DA7-D5AE-4269-A3E3-56453FF8C997}" dt="2024-03-11T17:02:46.263" v="180" actId="20577"/>
        <pc:sldMkLst>
          <pc:docMk/>
          <pc:sldMk cId="2101602195" sldId="596"/>
        </pc:sldMkLst>
      </pc:sldChg>
      <pc:sldChg chg="modSp add mod">
        <pc:chgData name="Sanford, Sally" userId="43f05d94-43c8-44d5-ae1b-87f5ba93de40" providerId="ADAL" clId="{74397DA7-D5AE-4269-A3E3-56453FF8C997}" dt="2024-03-12T19:25:50.579" v="685" actId="20577"/>
        <pc:sldMkLst>
          <pc:docMk/>
          <pc:sldMk cId="496178446" sldId="598"/>
        </pc:sldMkLst>
        <pc:spChg chg="mod">
          <ac:chgData name="Sanford, Sally" userId="43f05d94-43c8-44d5-ae1b-87f5ba93de40" providerId="ADAL" clId="{74397DA7-D5AE-4269-A3E3-56453FF8C997}" dt="2024-03-12T19:25:50.579" v="685" actId="20577"/>
          <ac:spMkLst>
            <pc:docMk/>
            <pc:sldMk cId="496178446" sldId="598"/>
            <ac:spMk id="5" creationId="{7F2683F5-2002-496C-9BE3-939A82BDA2BA}"/>
          </ac:spMkLst>
        </pc:spChg>
        <pc:spChg chg="mod">
          <ac:chgData name="Sanford, Sally" userId="43f05d94-43c8-44d5-ae1b-87f5ba93de40" providerId="ADAL" clId="{74397DA7-D5AE-4269-A3E3-56453FF8C997}" dt="2024-03-12T19:25:38.418" v="669" actId="20577"/>
          <ac:spMkLst>
            <pc:docMk/>
            <pc:sldMk cId="496178446" sldId="598"/>
            <ac:spMk id="6" creationId="{0631754C-C238-4CB7-845C-1E307D43E467}"/>
          </ac:spMkLst>
        </pc:spChg>
      </pc:sldChg>
      <pc:sldChg chg="modSp add mod">
        <pc:chgData name="Sanford, Sally" userId="43f05d94-43c8-44d5-ae1b-87f5ba93de40" providerId="ADAL" clId="{74397DA7-D5AE-4269-A3E3-56453FF8C997}" dt="2024-03-13T14:16:33.207" v="1467" actId="255"/>
        <pc:sldMkLst>
          <pc:docMk/>
          <pc:sldMk cId="3026317097" sldId="599"/>
        </pc:sldMkLst>
        <pc:spChg chg="mod">
          <ac:chgData name="Sanford, Sally" userId="43f05d94-43c8-44d5-ae1b-87f5ba93de40" providerId="ADAL" clId="{74397DA7-D5AE-4269-A3E3-56453FF8C997}" dt="2024-03-13T14:16:33.207" v="1467" actId="255"/>
          <ac:spMkLst>
            <pc:docMk/>
            <pc:sldMk cId="3026317097" sldId="599"/>
            <ac:spMk id="6" creationId="{0631754C-C238-4CB7-845C-1E307D43E467}"/>
          </ac:spMkLst>
        </pc:spChg>
      </pc:sldChg>
    </pc:docChg>
  </pc:docChgLst>
  <pc:docChgLst>
    <pc:chgData name="Sally Sanford" userId="43f05d94-43c8-44d5-ae1b-87f5ba93de40" providerId="ADAL" clId="{5DB14496-CA5F-4B8D-BB31-0D4466D6900F}"/>
    <pc:docChg chg="custSel modSld addMainMaster modMainMaster">
      <pc:chgData name="Sally Sanford" userId="43f05d94-43c8-44d5-ae1b-87f5ba93de40" providerId="ADAL" clId="{5DB14496-CA5F-4B8D-BB31-0D4466D6900F}" dt="2022-03-05T03:02:02.184" v="342" actId="14100"/>
      <pc:docMkLst>
        <pc:docMk/>
      </pc:docMkLst>
      <pc:sldChg chg="modSp mod">
        <pc:chgData name="Sally Sanford" userId="43f05d94-43c8-44d5-ae1b-87f5ba93de40" providerId="ADAL" clId="{5DB14496-CA5F-4B8D-BB31-0D4466D6900F}" dt="2022-02-14T20:14:19.707" v="9" actId="20577"/>
        <pc:sldMkLst>
          <pc:docMk/>
          <pc:sldMk cId="1318005134" sldId="259"/>
        </pc:sldMkLst>
        <pc:spChg chg="mod">
          <ac:chgData name="Sally Sanford" userId="43f05d94-43c8-44d5-ae1b-87f5ba93de40" providerId="ADAL" clId="{5DB14496-CA5F-4B8D-BB31-0D4466D6900F}" dt="2022-02-14T20:14:13.659" v="3" actId="20577"/>
          <ac:spMkLst>
            <pc:docMk/>
            <pc:sldMk cId="1318005134" sldId="259"/>
            <ac:spMk id="2" creationId="{00000000-0000-0000-0000-000000000000}"/>
          </ac:spMkLst>
        </pc:spChg>
        <pc:spChg chg="mod">
          <ac:chgData name="Sally Sanford" userId="43f05d94-43c8-44d5-ae1b-87f5ba93de40" providerId="ADAL" clId="{5DB14496-CA5F-4B8D-BB31-0D4466D6900F}" dt="2022-02-14T20:14:19.707" v="9" actId="20577"/>
          <ac:spMkLst>
            <pc:docMk/>
            <pc:sldMk cId="1318005134" sldId="259"/>
            <ac:spMk id="3" creationId="{00000000-0000-0000-0000-000000000000}"/>
          </ac:spMkLst>
        </pc:spChg>
      </pc:sldChg>
      <pc:sldChg chg="modSp mod">
        <pc:chgData name="Sally Sanford" userId="43f05d94-43c8-44d5-ae1b-87f5ba93de40" providerId="ADAL" clId="{5DB14496-CA5F-4B8D-BB31-0D4466D6900F}" dt="2022-02-14T20:15:49.140" v="39" actId="20577"/>
        <pc:sldMkLst>
          <pc:docMk/>
          <pc:sldMk cId="2496103626" sldId="344"/>
        </pc:sldMkLst>
        <pc:spChg chg="mod">
          <ac:chgData name="Sally Sanford" userId="43f05d94-43c8-44d5-ae1b-87f5ba93de40" providerId="ADAL" clId="{5DB14496-CA5F-4B8D-BB31-0D4466D6900F}" dt="2022-02-14T20:15:49.140" v="39" actId="20577"/>
          <ac:spMkLst>
            <pc:docMk/>
            <pc:sldMk cId="2496103626" sldId="344"/>
            <ac:spMk id="3" creationId="{28CE4C25-D1E0-48D9-AE25-02CB0377C135}"/>
          </ac:spMkLst>
        </pc:spChg>
      </pc:sldChg>
      <pc:sldChg chg="modSp mod">
        <pc:chgData name="Sally Sanford" userId="43f05d94-43c8-44d5-ae1b-87f5ba93de40" providerId="ADAL" clId="{5DB14496-CA5F-4B8D-BB31-0D4466D6900F}" dt="2022-02-14T20:15:20.203" v="35" actId="20577"/>
        <pc:sldMkLst>
          <pc:docMk/>
          <pc:sldMk cId="2102811197" sldId="361"/>
        </pc:sldMkLst>
        <pc:spChg chg="mod">
          <ac:chgData name="Sally Sanford" userId="43f05d94-43c8-44d5-ae1b-87f5ba93de40" providerId="ADAL" clId="{5DB14496-CA5F-4B8D-BB31-0D4466D6900F}" dt="2022-02-14T20:15:20.203" v="35" actId="20577"/>
          <ac:spMkLst>
            <pc:docMk/>
            <pc:sldMk cId="2102811197" sldId="361"/>
            <ac:spMk id="3" creationId="{28CE4C25-D1E0-48D9-AE25-02CB0377C135}"/>
          </ac:spMkLst>
        </pc:spChg>
      </pc:sldChg>
      <pc:sldChg chg="addSp delSp modSp mod">
        <pc:chgData name="Sally Sanford" userId="43f05d94-43c8-44d5-ae1b-87f5ba93de40" providerId="ADAL" clId="{5DB14496-CA5F-4B8D-BB31-0D4466D6900F}" dt="2022-03-05T03:01:36.549" v="341" actId="14100"/>
        <pc:sldMkLst>
          <pc:docMk/>
          <pc:sldMk cId="3993877401" sldId="370"/>
        </pc:sldMkLst>
        <pc:spChg chg="mod">
          <ac:chgData name="Sally Sanford" userId="43f05d94-43c8-44d5-ae1b-87f5ba93de40" providerId="ADAL" clId="{5DB14496-CA5F-4B8D-BB31-0D4466D6900F}" dt="2022-03-05T03:01:28.244" v="340" actId="1076"/>
          <ac:spMkLst>
            <pc:docMk/>
            <pc:sldMk cId="3993877401" sldId="370"/>
            <ac:spMk id="3" creationId="{CCC82211-F496-4EE5-AF3D-73ABB9EA4142}"/>
          </ac:spMkLst>
        </pc:spChg>
        <pc:spChg chg="add del mod">
          <ac:chgData name="Sally Sanford" userId="43f05d94-43c8-44d5-ae1b-87f5ba93de40" providerId="ADAL" clId="{5DB14496-CA5F-4B8D-BB31-0D4466D6900F}" dt="2022-03-05T03:00:48.314" v="334" actId="478"/>
          <ac:spMkLst>
            <pc:docMk/>
            <pc:sldMk cId="3993877401" sldId="370"/>
            <ac:spMk id="4" creationId="{03A60B63-3142-422C-96D7-0725EBE3ACDB}"/>
          </ac:spMkLst>
        </pc:spChg>
        <pc:picChg chg="del">
          <ac:chgData name="Sally Sanford" userId="43f05d94-43c8-44d5-ae1b-87f5ba93de40" providerId="ADAL" clId="{5DB14496-CA5F-4B8D-BB31-0D4466D6900F}" dt="2022-03-05T03:00:07.459" v="330" actId="478"/>
          <ac:picMkLst>
            <pc:docMk/>
            <pc:sldMk cId="3993877401" sldId="370"/>
            <ac:picMk id="6" creationId="{CCA487DC-F134-4421-9836-A24C0FC99002}"/>
          </ac:picMkLst>
        </pc:picChg>
        <pc:picChg chg="add mod modCrop">
          <ac:chgData name="Sally Sanford" userId="43f05d94-43c8-44d5-ae1b-87f5ba93de40" providerId="ADAL" clId="{5DB14496-CA5F-4B8D-BB31-0D4466D6900F}" dt="2022-03-05T03:01:36.549" v="341" actId="14100"/>
          <ac:picMkLst>
            <pc:docMk/>
            <pc:sldMk cId="3993877401" sldId="370"/>
            <ac:picMk id="7" creationId="{34D5EBBC-9EFA-4458-AF9A-C8F434D9857B}"/>
          </ac:picMkLst>
        </pc:picChg>
      </pc:sldChg>
      <pc:sldChg chg="modSp mod">
        <pc:chgData name="Sally Sanford" userId="43f05d94-43c8-44d5-ae1b-87f5ba93de40" providerId="ADAL" clId="{5DB14496-CA5F-4B8D-BB31-0D4466D6900F}" dt="2022-02-14T20:14:43.053" v="31" actId="20577"/>
        <pc:sldMkLst>
          <pc:docMk/>
          <pc:sldMk cId="1815222604" sldId="383"/>
        </pc:sldMkLst>
        <pc:spChg chg="mod">
          <ac:chgData name="Sally Sanford" userId="43f05d94-43c8-44d5-ae1b-87f5ba93de40" providerId="ADAL" clId="{5DB14496-CA5F-4B8D-BB31-0D4466D6900F}" dt="2022-02-14T20:14:43.053" v="31" actId="20577"/>
          <ac:spMkLst>
            <pc:docMk/>
            <pc:sldMk cId="1815222604" sldId="383"/>
            <ac:spMk id="3" creationId="{868709C9-559A-4CC9-9072-3F925F59E179}"/>
          </ac:spMkLst>
        </pc:spChg>
      </pc:sldChg>
      <pc:sldChg chg="modSp mod">
        <pc:chgData name="Sally Sanford" userId="43f05d94-43c8-44d5-ae1b-87f5ba93de40" providerId="ADAL" clId="{5DB14496-CA5F-4B8D-BB31-0D4466D6900F}" dt="2022-02-14T20:40:11.951" v="77" actId="20577"/>
        <pc:sldMkLst>
          <pc:docMk/>
          <pc:sldMk cId="3606718948" sldId="509"/>
        </pc:sldMkLst>
        <pc:spChg chg="mod">
          <ac:chgData name="Sally Sanford" userId="43f05d94-43c8-44d5-ae1b-87f5ba93de40" providerId="ADAL" clId="{5DB14496-CA5F-4B8D-BB31-0D4466D6900F}" dt="2022-02-14T20:40:11.951" v="77" actId="20577"/>
          <ac:spMkLst>
            <pc:docMk/>
            <pc:sldMk cId="3606718948" sldId="509"/>
            <ac:spMk id="2" creationId="{00000000-0000-0000-0000-000000000000}"/>
          </ac:spMkLst>
        </pc:spChg>
      </pc:sldChg>
      <pc:sldChg chg="modSp mod">
        <pc:chgData name="Sally Sanford" userId="43f05d94-43c8-44d5-ae1b-87f5ba93de40" providerId="ADAL" clId="{5DB14496-CA5F-4B8D-BB31-0D4466D6900F}" dt="2022-03-05T03:02:02.184" v="342" actId="14100"/>
        <pc:sldMkLst>
          <pc:docMk/>
          <pc:sldMk cId="918138412" sldId="519"/>
        </pc:sldMkLst>
        <pc:spChg chg="ord">
          <ac:chgData name="Sally Sanford" userId="43f05d94-43c8-44d5-ae1b-87f5ba93de40" providerId="ADAL" clId="{5DB14496-CA5F-4B8D-BB31-0D4466D6900F}" dt="2022-03-05T02:53:01.013" v="329" actId="166"/>
          <ac:spMkLst>
            <pc:docMk/>
            <pc:sldMk cId="918138412" sldId="519"/>
            <ac:spMk id="5" creationId="{6250EAF5-5AB1-4527-92E6-AB2B66FD28E6}"/>
          </ac:spMkLst>
        </pc:spChg>
        <pc:picChg chg="mod ord">
          <ac:chgData name="Sally Sanford" userId="43f05d94-43c8-44d5-ae1b-87f5ba93de40" providerId="ADAL" clId="{5DB14496-CA5F-4B8D-BB31-0D4466D6900F}" dt="2022-03-05T03:02:02.184" v="342" actId="14100"/>
          <ac:picMkLst>
            <pc:docMk/>
            <pc:sldMk cId="918138412" sldId="519"/>
            <ac:picMk id="7" creationId="{95280BFB-08B0-46F3-91BE-3702520DC22C}"/>
          </ac:picMkLst>
        </pc:picChg>
      </pc:sldChg>
      <pc:sldChg chg="addSp delSp modSp mod addCm modCm">
        <pc:chgData name="Sally Sanford" userId="43f05d94-43c8-44d5-ae1b-87f5ba93de40" providerId="ADAL" clId="{5DB14496-CA5F-4B8D-BB31-0D4466D6900F}" dt="2022-03-05T02:37:26.135" v="225"/>
        <pc:sldMkLst>
          <pc:docMk/>
          <pc:sldMk cId="433149490" sldId="527"/>
        </pc:sldMkLst>
        <pc:spChg chg="add del mod">
          <ac:chgData name="Sally Sanford" userId="43f05d94-43c8-44d5-ae1b-87f5ba93de40" providerId="ADAL" clId="{5DB14496-CA5F-4B8D-BB31-0D4466D6900F}" dt="2022-03-05T02:35:40.655" v="214"/>
          <ac:spMkLst>
            <pc:docMk/>
            <pc:sldMk cId="433149490" sldId="527"/>
            <ac:spMk id="5" creationId="{2663C0EA-4652-4EA4-B885-048B04E21D74}"/>
          </ac:spMkLst>
        </pc:spChg>
        <pc:picChg chg="del">
          <ac:chgData name="Sally Sanford" userId="43f05d94-43c8-44d5-ae1b-87f5ba93de40" providerId="ADAL" clId="{5DB14496-CA5F-4B8D-BB31-0D4466D6900F}" dt="2022-03-05T02:35:17.284" v="213" actId="478"/>
          <ac:picMkLst>
            <pc:docMk/>
            <pc:sldMk cId="433149490" sldId="527"/>
            <ac:picMk id="4" creationId="{30A277E8-EB94-425F-B892-F228B0619F6B}"/>
          </ac:picMkLst>
        </pc:picChg>
        <pc:picChg chg="add mod modCrop">
          <ac:chgData name="Sally Sanford" userId="43f05d94-43c8-44d5-ae1b-87f5ba93de40" providerId="ADAL" clId="{5DB14496-CA5F-4B8D-BB31-0D4466D6900F}" dt="2022-03-05T02:37:07.514" v="223" actId="1076"/>
          <ac:picMkLst>
            <pc:docMk/>
            <pc:sldMk cId="433149490" sldId="527"/>
            <ac:picMk id="6" creationId="{EA18268C-A327-4139-A520-05A1D21AE7D8}"/>
          </ac:picMkLst>
        </pc:picChg>
      </pc:sldChg>
      <pc:sldChg chg="addSp delSp modSp mod addCm modCm">
        <pc:chgData name="Sally Sanford" userId="43f05d94-43c8-44d5-ae1b-87f5ba93de40" providerId="ADAL" clId="{5DB14496-CA5F-4B8D-BB31-0D4466D6900F}" dt="2022-02-14T21:06:30.609" v="89"/>
        <pc:sldMkLst>
          <pc:docMk/>
          <pc:sldMk cId="255184185" sldId="528"/>
        </pc:sldMkLst>
        <pc:spChg chg="add del mod">
          <ac:chgData name="Sally Sanford" userId="43f05d94-43c8-44d5-ae1b-87f5ba93de40" providerId="ADAL" clId="{5DB14496-CA5F-4B8D-BB31-0D4466D6900F}" dt="2022-02-14T21:05:28.168" v="79" actId="478"/>
          <ac:spMkLst>
            <pc:docMk/>
            <pc:sldMk cId="255184185" sldId="528"/>
            <ac:spMk id="4" creationId="{11070F03-4B99-4087-B138-005DABBCBE83}"/>
          </ac:spMkLst>
        </pc:spChg>
        <pc:picChg chg="del">
          <ac:chgData name="Sally Sanford" userId="43f05d94-43c8-44d5-ae1b-87f5ba93de40" providerId="ADAL" clId="{5DB14496-CA5F-4B8D-BB31-0D4466D6900F}" dt="2022-02-14T21:05:16.383" v="78" actId="478"/>
          <ac:picMkLst>
            <pc:docMk/>
            <pc:sldMk cId="255184185" sldId="528"/>
            <ac:picMk id="5" creationId="{1055B3EF-2C8B-400F-A3CC-87585B874AF5}"/>
          </ac:picMkLst>
        </pc:picChg>
        <pc:picChg chg="add mod modCrop">
          <ac:chgData name="Sally Sanford" userId="43f05d94-43c8-44d5-ae1b-87f5ba93de40" providerId="ADAL" clId="{5DB14496-CA5F-4B8D-BB31-0D4466D6900F}" dt="2022-02-14T21:06:16.056" v="87" actId="14100"/>
          <ac:picMkLst>
            <pc:docMk/>
            <pc:sldMk cId="255184185" sldId="528"/>
            <ac:picMk id="6" creationId="{E325BE60-7F25-47F6-95A8-671A9F85A0DF}"/>
          </ac:picMkLst>
        </pc:picChg>
      </pc:sldChg>
      <pc:sldChg chg="modSp">
        <pc:chgData name="Sally Sanford" userId="43f05d94-43c8-44d5-ae1b-87f5ba93de40" providerId="ADAL" clId="{5DB14496-CA5F-4B8D-BB31-0D4466D6900F}" dt="2022-02-15T17:22:15.489" v="211" actId="6549"/>
        <pc:sldMkLst>
          <pc:docMk/>
          <pc:sldMk cId="2715772752" sldId="532"/>
        </pc:sldMkLst>
        <pc:spChg chg="mod">
          <ac:chgData name="Sally Sanford" userId="43f05d94-43c8-44d5-ae1b-87f5ba93de40" providerId="ADAL" clId="{5DB14496-CA5F-4B8D-BB31-0D4466D6900F}" dt="2022-02-15T17:22:15.489" v="211" actId="6549"/>
          <ac:spMkLst>
            <pc:docMk/>
            <pc:sldMk cId="2715772752" sldId="532"/>
            <ac:spMk id="4" creationId="{D0547136-E6FC-4A28-87AD-14CCE018A369}"/>
          </ac:spMkLst>
        </pc:spChg>
        <pc:spChg chg="mod">
          <ac:chgData name="Sally Sanford" userId="43f05d94-43c8-44d5-ae1b-87f5ba93de40" providerId="ADAL" clId="{5DB14496-CA5F-4B8D-BB31-0D4466D6900F}" dt="2022-02-15T17:20:51.412" v="99" actId="20577"/>
          <ac:spMkLst>
            <pc:docMk/>
            <pc:sldMk cId="2715772752" sldId="532"/>
            <ac:spMk id="6" creationId="{16F16681-6155-4032-8524-F36B248E0C06}"/>
          </ac:spMkLst>
        </pc:spChg>
      </pc:sldChg>
      <pc:sldChg chg="addSp delSp modSp mod addCm modCm">
        <pc:chgData name="Sally Sanford" userId="43f05d94-43c8-44d5-ae1b-87f5ba93de40" providerId="ADAL" clId="{5DB14496-CA5F-4B8D-BB31-0D4466D6900F}" dt="2022-02-14T20:40:00.639" v="73"/>
        <pc:sldMkLst>
          <pc:docMk/>
          <pc:sldMk cId="3075014474" sldId="534"/>
        </pc:sldMkLst>
        <pc:spChg chg="add del mod">
          <ac:chgData name="Sally Sanford" userId="43f05d94-43c8-44d5-ae1b-87f5ba93de40" providerId="ADAL" clId="{5DB14496-CA5F-4B8D-BB31-0D4466D6900F}" dt="2022-02-14T20:39:01.343" v="65" actId="478"/>
          <ac:spMkLst>
            <pc:docMk/>
            <pc:sldMk cId="3075014474" sldId="534"/>
            <ac:spMk id="3" creationId="{FF43CAF3-D18B-48F3-9914-75EB1248DC02}"/>
          </ac:spMkLst>
        </pc:spChg>
        <pc:spChg chg="mod">
          <ac:chgData name="Sally Sanford" userId="43f05d94-43c8-44d5-ae1b-87f5ba93de40" providerId="ADAL" clId="{5DB14496-CA5F-4B8D-BB31-0D4466D6900F}" dt="2022-02-14T20:39:48.479" v="71" actId="1076"/>
          <ac:spMkLst>
            <pc:docMk/>
            <pc:sldMk cId="3075014474" sldId="534"/>
            <ac:spMk id="10" creationId="{99BCD798-0F69-4399-A267-ECDB946CD835}"/>
          </ac:spMkLst>
        </pc:spChg>
        <pc:picChg chg="del">
          <ac:chgData name="Sally Sanford" userId="43f05d94-43c8-44d5-ae1b-87f5ba93de40" providerId="ADAL" clId="{5DB14496-CA5F-4B8D-BB31-0D4466D6900F}" dt="2022-02-14T20:38:45.137" v="62" actId="478"/>
          <ac:picMkLst>
            <pc:docMk/>
            <pc:sldMk cId="3075014474" sldId="534"/>
            <ac:picMk id="5" creationId="{24326825-9698-4D41-B140-399F8D383A0B}"/>
          </ac:picMkLst>
        </pc:picChg>
        <pc:picChg chg="add mod modCrop">
          <ac:chgData name="Sally Sanford" userId="43f05d94-43c8-44d5-ae1b-87f5ba93de40" providerId="ADAL" clId="{5DB14496-CA5F-4B8D-BB31-0D4466D6900F}" dt="2022-02-14T20:39:41.503" v="70" actId="14100"/>
          <ac:picMkLst>
            <pc:docMk/>
            <pc:sldMk cId="3075014474" sldId="534"/>
            <ac:picMk id="11" creationId="{3845444D-8054-400D-8B88-A53AD1937474}"/>
          </ac:picMkLst>
        </pc:picChg>
      </pc:sldChg>
      <pc:sldChg chg="addSp delSp modSp mod addCm modCm">
        <pc:chgData name="Sally Sanford" userId="43f05d94-43c8-44d5-ae1b-87f5ba93de40" providerId="ADAL" clId="{5DB14496-CA5F-4B8D-BB31-0D4466D6900F}" dt="2022-02-14T20:38:38.633" v="61" actId="14100"/>
        <pc:sldMkLst>
          <pc:docMk/>
          <pc:sldMk cId="879712145" sldId="539"/>
        </pc:sldMkLst>
        <pc:spChg chg="add del mod">
          <ac:chgData name="Sally Sanford" userId="43f05d94-43c8-44d5-ae1b-87f5ba93de40" providerId="ADAL" clId="{5DB14496-CA5F-4B8D-BB31-0D4466D6900F}" dt="2022-02-14T20:30:28.643" v="41"/>
          <ac:spMkLst>
            <pc:docMk/>
            <pc:sldMk cId="879712145" sldId="539"/>
            <ac:spMk id="3" creationId="{339AFA15-3CFD-4FC3-AF5B-A09A20EB9DE8}"/>
          </ac:spMkLst>
        </pc:spChg>
        <pc:spChg chg="add del mod">
          <ac:chgData name="Sally Sanford" userId="43f05d94-43c8-44d5-ae1b-87f5ba93de40" providerId="ADAL" clId="{5DB14496-CA5F-4B8D-BB31-0D4466D6900F}" dt="2022-02-14T20:38:18.767" v="58" actId="478"/>
          <ac:spMkLst>
            <pc:docMk/>
            <pc:sldMk cId="879712145" sldId="539"/>
            <ac:spMk id="8" creationId="{A86C8072-59AF-4636-BE76-156A7AA624C5}"/>
          </ac:spMkLst>
        </pc:spChg>
        <pc:picChg chg="del">
          <ac:chgData name="Sally Sanford" userId="43f05d94-43c8-44d5-ae1b-87f5ba93de40" providerId="ADAL" clId="{5DB14496-CA5F-4B8D-BB31-0D4466D6900F}" dt="2022-02-14T20:30:21.274" v="40" actId="478"/>
          <ac:picMkLst>
            <pc:docMk/>
            <pc:sldMk cId="879712145" sldId="539"/>
            <ac:picMk id="4" creationId="{BD6C2396-CA76-4A9C-BA7D-86300AB86569}"/>
          </ac:picMkLst>
        </pc:picChg>
        <pc:picChg chg="add del mod modCrop">
          <ac:chgData name="Sally Sanford" userId="43f05d94-43c8-44d5-ae1b-87f5ba93de40" providerId="ADAL" clId="{5DB14496-CA5F-4B8D-BB31-0D4466D6900F}" dt="2022-02-14T20:37:18.547" v="52" actId="478"/>
          <ac:picMkLst>
            <pc:docMk/>
            <pc:sldMk cId="879712145" sldId="539"/>
            <ac:picMk id="7" creationId="{4B0415D8-011E-4980-8C7E-204CDA554184}"/>
          </ac:picMkLst>
        </pc:picChg>
        <pc:picChg chg="add mod modCrop">
          <ac:chgData name="Sally Sanford" userId="43f05d94-43c8-44d5-ae1b-87f5ba93de40" providerId="ADAL" clId="{5DB14496-CA5F-4B8D-BB31-0D4466D6900F}" dt="2022-02-14T20:38:38.633" v="61" actId="14100"/>
          <ac:picMkLst>
            <pc:docMk/>
            <pc:sldMk cId="879712145" sldId="539"/>
            <ac:picMk id="10" creationId="{4428BB7C-C5FE-4A65-B96B-08CB91178AF1}"/>
          </ac:picMkLst>
        </pc:picChg>
      </pc:sldChg>
      <pc:sldChg chg="modSp mod">
        <pc:chgData name="Sally Sanford" userId="43f05d94-43c8-44d5-ae1b-87f5ba93de40" providerId="ADAL" clId="{5DB14496-CA5F-4B8D-BB31-0D4466D6900F}" dt="2022-03-05T02:49:18.835" v="326" actId="1076"/>
        <pc:sldMkLst>
          <pc:docMk/>
          <pc:sldMk cId="1275783038" sldId="554"/>
        </pc:sldMkLst>
        <pc:spChg chg="mod">
          <ac:chgData name="Sally Sanford" userId="43f05d94-43c8-44d5-ae1b-87f5ba93de40" providerId="ADAL" clId="{5DB14496-CA5F-4B8D-BB31-0D4466D6900F}" dt="2022-03-05T02:48:55.752" v="322" actId="1076"/>
          <ac:spMkLst>
            <pc:docMk/>
            <pc:sldMk cId="1275783038" sldId="554"/>
            <ac:spMk id="7" creationId="{DD245D75-9F8E-4C2F-82D0-9057F5302745}"/>
          </ac:spMkLst>
        </pc:spChg>
        <pc:spChg chg="mod">
          <ac:chgData name="Sally Sanford" userId="43f05d94-43c8-44d5-ae1b-87f5ba93de40" providerId="ADAL" clId="{5DB14496-CA5F-4B8D-BB31-0D4466D6900F}" dt="2022-03-05T02:49:18.835" v="326" actId="1076"/>
          <ac:spMkLst>
            <pc:docMk/>
            <pc:sldMk cId="1275783038" sldId="554"/>
            <ac:spMk id="10" creationId="{0304D80B-C4AC-486C-ADE5-1F3304EF418B}"/>
          </ac:spMkLst>
        </pc:spChg>
        <pc:picChg chg="mod">
          <ac:chgData name="Sally Sanford" userId="43f05d94-43c8-44d5-ae1b-87f5ba93de40" providerId="ADAL" clId="{5DB14496-CA5F-4B8D-BB31-0D4466D6900F}" dt="2022-03-05T02:48:50.234" v="320" actId="14100"/>
          <ac:picMkLst>
            <pc:docMk/>
            <pc:sldMk cId="1275783038" sldId="554"/>
            <ac:picMk id="5" creationId="{A0747200-2FF2-4BC1-ABFA-250603B323BF}"/>
          </ac:picMkLst>
        </pc:picChg>
      </pc:sldChg>
      <pc:sldChg chg="modSp mod addCm modCm">
        <pc:chgData name="Sally Sanford" userId="43f05d94-43c8-44d5-ae1b-87f5ba93de40" providerId="ADAL" clId="{5DB14496-CA5F-4B8D-BB31-0D4466D6900F}" dt="2022-03-05T02:41:26.020" v="248"/>
        <pc:sldMkLst>
          <pc:docMk/>
          <pc:sldMk cId="172870156" sldId="559"/>
        </pc:sldMkLst>
        <pc:spChg chg="mod">
          <ac:chgData name="Sally Sanford" userId="43f05d94-43c8-44d5-ae1b-87f5ba93de40" providerId="ADAL" clId="{5DB14496-CA5F-4B8D-BB31-0D4466D6900F}" dt="2022-03-05T02:40:29.229" v="231" actId="6549"/>
          <ac:spMkLst>
            <pc:docMk/>
            <pc:sldMk cId="172870156" sldId="559"/>
            <ac:spMk id="2" creationId="{A1032E33-8A61-4D74-A317-CA5F7D284DAC}"/>
          </ac:spMkLst>
        </pc:spChg>
      </pc:sldChg>
      <pc:sldChg chg="modSp mod addCm modCm">
        <pc:chgData name="Sally Sanford" userId="43f05d94-43c8-44d5-ae1b-87f5ba93de40" providerId="ADAL" clId="{5DB14496-CA5F-4B8D-BB31-0D4466D6900F}" dt="2022-03-05T02:41:49.956" v="250"/>
        <pc:sldMkLst>
          <pc:docMk/>
          <pc:sldMk cId="1398567259" sldId="560"/>
        </pc:sldMkLst>
        <pc:spChg chg="mod">
          <ac:chgData name="Sally Sanford" userId="43f05d94-43c8-44d5-ae1b-87f5ba93de40" providerId="ADAL" clId="{5DB14496-CA5F-4B8D-BB31-0D4466D6900F}" dt="2022-03-05T02:41:05.615" v="246" actId="20577"/>
          <ac:spMkLst>
            <pc:docMk/>
            <pc:sldMk cId="1398567259" sldId="560"/>
            <ac:spMk id="5" creationId="{CA7A583D-C0DB-4E91-A26C-F9FAFF4BD6E8}"/>
          </ac:spMkLst>
        </pc:spChg>
      </pc:sldChg>
      <pc:sldChg chg="modSp mod addCm modCm">
        <pc:chgData name="Sally Sanford" userId="43f05d94-43c8-44d5-ae1b-87f5ba93de40" providerId="ADAL" clId="{5DB14496-CA5F-4B8D-BB31-0D4466D6900F}" dt="2022-03-05T02:47:03.739" v="310"/>
        <pc:sldMkLst>
          <pc:docMk/>
          <pc:sldMk cId="1608978883" sldId="561"/>
        </pc:sldMkLst>
        <pc:spChg chg="mod">
          <ac:chgData name="Sally Sanford" userId="43f05d94-43c8-44d5-ae1b-87f5ba93de40" providerId="ADAL" clId="{5DB14496-CA5F-4B8D-BB31-0D4466D6900F}" dt="2022-03-05T02:45:39.108" v="308" actId="20577"/>
          <ac:spMkLst>
            <pc:docMk/>
            <pc:sldMk cId="1608978883" sldId="561"/>
            <ac:spMk id="5" creationId="{7F2683F5-2002-496C-9BE3-939A82BDA2BA}"/>
          </ac:spMkLst>
        </pc:spChg>
      </pc:sldChg>
      <pc:sldChg chg="modSp mod addCm modCm">
        <pc:chgData name="Sally Sanford" userId="43f05d94-43c8-44d5-ae1b-87f5ba93de40" providerId="ADAL" clId="{5DB14496-CA5F-4B8D-BB31-0D4466D6900F}" dt="2022-03-05T02:44:17.735" v="299"/>
        <pc:sldMkLst>
          <pc:docMk/>
          <pc:sldMk cId="1850043830" sldId="562"/>
        </pc:sldMkLst>
        <pc:spChg chg="mod">
          <ac:chgData name="Sally Sanford" userId="43f05d94-43c8-44d5-ae1b-87f5ba93de40" providerId="ADAL" clId="{5DB14496-CA5F-4B8D-BB31-0D4466D6900F}" dt="2022-03-05T02:44:03.878" v="296" actId="20577"/>
          <ac:spMkLst>
            <pc:docMk/>
            <pc:sldMk cId="1850043830" sldId="562"/>
            <ac:spMk id="5" creationId="{46C48148-F6D0-48AD-94E7-884DBD807620}"/>
          </ac:spMkLst>
        </pc:spChg>
      </pc:sldChg>
      <pc:sldChg chg="modSp mod addCm modCm">
        <pc:chgData name="Sally Sanford" userId="43f05d94-43c8-44d5-ae1b-87f5ba93de40" providerId="ADAL" clId="{5DB14496-CA5F-4B8D-BB31-0D4466D6900F}" dt="2022-03-05T02:43:20.861" v="284"/>
        <pc:sldMkLst>
          <pc:docMk/>
          <pc:sldMk cId="8045430" sldId="563"/>
        </pc:sldMkLst>
        <pc:spChg chg="mod">
          <ac:chgData name="Sally Sanford" userId="43f05d94-43c8-44d5-ae1b-87f5ba93de40" providerId="ADAL" clId="{5DB14496-CA5F-4B8D-BB31-0D4466D6900F}" dt="2022-03-05T02:43:11.869" v="282" actId="20577"/>
          <ac:spMkLst>
            <pc:docMk/>
            <pc:sldMk cId="8045430" sldId="563"/>
            <ac:spMk id="5" creationId="{CF5C7147-3120-4A41-AE9D-4C68993AD42A}"/>
          </ac:spMkLst>
        </pc:spChg>
      </pc:sldChg>
      <pc:sldChg chg="modSp mod addCm modCm">
        <pc:chgData name="Sally Sanford" userId="43f05d94-43c8-44d5-ae1b-87f5ba93de40" providerId="ADAL" clId="{5DB14496-CA5F-4B8D-BB31-0D4466D6900F}" dt="2022-03-05T02:42:44.440" v="266"/>
        <pc:sldMkLst>
          <pc:docMk/>
          <pc:sldMk cId="4052682983" sldId="564"/>
        </pc:sldMkLst>
        <pc:spChg chg="mod">
          <ac:chgData name="Sally Sanford" userId="43f05d94-43c8-44d5-ae1b-87f5ba93de40" providerId="ADAL" clId="{5DB14496-CA5F-4B8D-BB31-0D4466D6900F}" dt="2022-03-05T02:42:25.168" v="264" actId="20577"/>
          <ac:spMkLst>
            <pc:docMk/>
            <pc:sldMk cId="4052682983" sldId="564"/>
            <ac:spMk id="5" creationId="{6997BECB-A27B-4715-B2A7-62273407C757}"/>
          </ac:spMkLst>
        </pc:spChg>
      </pc:sldChg>
      <pc:sldChg chg="addCm modCm">
        <pc:chgData name="Sally Sanford" userId="43f05d94-43c8-44d5-ae1b-87f5ba93de40" providerId="ADAL" clId="{5DB14496-CA5F-4B8D-BB31-0D4466D6900F}" dt="2022-03-05T02:48:00.588" v="317"/>
        <pc:sldMkLst>
          <pc:docMk/>
          <pc:sldMk cId="2831077756" sldId="565"/>
        </pc:sldMkLst>
      </pc:sldChg>
      <pc:sldChg chg="modSp mod addCm modCm">
        <pc:chgData name="Sally Sanford" userId="43f05d94-43c8-44d5-ae1b-87f5ba93de40" providerId="ADAL" clId="{5DB14496-CA5F-4B8D-BB31-0D4466D6900F}" dt="2022-03-05T02:47:25.970" v="315"/>
        <pc:sldMkLst>
          <pc:docMk/>
          <pc:sldMk cId="3289229906" sldId="566"/>
        </pc:sldMkLst>
        <pc:spChg chg="mod">
          <ac:chgData name="Sally Sanford" userId="43f05d94-43c8-44d5-ae1b-87f5ba93de40" providerId="ADAL" clId="{5DB14496-CA5F-4B8D-BB31-0D4466D6900F}" dt="2022-03-05T02:47:19.855" v="312" actId="20577"/>
          <ac:spMkLst>
            <pc:docMk/>
            <pc:sldMk cId="3289229906" sldId="566"/>
            <ac:spMk id="5" creationId="{3E8EE3C4-24C3-4BBA-AFF6-737E4EF05060}"/>
          </ac:spMkLst>
        </pc:spChg>
      </pc:sldChg>
      <pc:sldMasterChg chg="new mod addSldLayout">
        <pc:chgData name="Sally Sanford" userId="43f05d94-43c8-44d5-ae1b-87f5ba93de40" providerId="ADAL" clId="{5DB14496-CA5F-4B8D-BB31-0D4466D6900F}" dt="2022-02-15T18:14:49.674" v="212" actId="6938"/>
        <pc:sldMasterMkLst>
          <pc:docMk/>
          <pc:sldMasterMk cId="1012693123" sldId="2147483696"/>
        </pc:sldMasterMkLst>
        <pc:sldLayoutChg chg="new replId">
          <pc:chgData name="Sally Sanford" userId="43f05d94-43c8-44d5-ae1b-87f5ba93de40" providerId="ADAL" clId="{5DB14496-CA5F-4B8D-BB31-0D4466D6900F}" dt="2022-02-15T18:14:49.674" v="212" actId="6938"/>
          <pc:sldLayoutMkLst>
            <pc:docMk/>
            <pc:sldMasterMk cId="1012693123" sldId="2147483696"/>
            <pc:sldLayoutMk cId="2684792291" sldId="2147483697"/>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1264273925" sldId="2147483698"/>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3413382412" sldId="2147483699"/>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2489182347" sldId="2147483700"/>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205169395" sldId="2147483701"/>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2893557010" sldId="2147483702"/>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2822803670" sldId="2147483703"/>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2762358022" sldId="2147483704"/>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52566504" sldId="2147483705"/>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3461914003" sldId="2147483706"/>
          </pc:sldLayoutMkLst>
        </pc:sldLayoutChg>
        <pc:sldLayoutChg chg="new replId">
          <pc:chgData name="Sally Sanford" userId="43f05d94-43c8-44d5-ae1b-87f5ba93de40" providerId="ADAL" clId="{5DB14496-CA5F-4B8D-BB31-0D4466D6900F}" dt="2022-02-15T18:14:49.674" v="212" actId="6938"/>
          <pc:sldLayoutMkLst>
            <pc:docMk/>
            <pc:sldMasterMk cId="1012693123" sldId="2147483696"/>
            <pc:sldLayoutMk cId="1314020655" sldId="2147483707"/>
          </pc:sldLayoutMkLst>
        </pc:sldLayoutChg>
      </pc:sldMasterChg>
    </pc:docChg>
  </pc:docChgLst>
  <pc:docChgLst>
    <pc:chgData name="Ball, Mitchell" userId="eec85cbd-8a3b-4713-a927-0ef9674b5c24" providerId="ADAL" clId="{34FB23A3-F3FD-4263-8A37-3C29FC6B14BC}"/>
    <pc:docChg chg="undo custSel addSld delSld modSld sldOrd">
      <pc:chgData name="Ball, Mitchell" userId="eec85cbd-8a3b-4713-a927-0ef9674b5c24" providerId="ADAL" clId="{34FB23A3-F3FD-4263-8A37-3C29FC6B14BC}" dt="2024-03-11T13:53:36.592" v="90"/>
      <pc:docMkLst>
        <pc:docMk/>
      </pc:docMkLst>
      <pc:sldChg chg="add ord">
        <pc:chgData name="Ball, Mitchell" userId="eec85cbd-8a3b-4713-a927-0ef9674b5c24" providerId="ADAL" clId="{34FB23A3-F3FD-4263-8A37-3C29FC6B14BC}" dt="2024-03-11T13:50:30.890" v="38"/>
        <pc:sldMkLst>
          <pc:docMk/>
          <pc:sldMk cId="0" sldId="256"/>
        </pc:sldMkLst>
      </pc:sldChg>
      <pc:sldChg chg="ord">
        <pc:chgData name="Ball, Mitchell" userId="eec85cbd-8a3b-4713-a927-0ef9674b5c24" providerId="ADAL" clId="{34FB23A3-F3FD-4263-8A37-3C29FC6B14BC}" dt="2024-03-11T13:50:38.728" v="40"/>
        <pc:sldMkLst>
          <pc:docMk/>
          <pc:sldMk cId="3619191033" sldId="278"/>
        </pc:sldMkLst>
      </pc:sldChg>
      <pc:sldChg chg="modSp mod modCm">
        <pc:chgData name="Ball, Mitchell" userId="eec85cbd-8a3b-4713-a927-0ef9674b5c24" providerId="ADAL" clId="{34FB23A3-F3FD-4263-8A37-3C29FC6B14BC}" dt="2024-03-11T13:53:36.592" v="90"/>
        <pc:sldMkLst>
          <pc:docMk/>
          <pc:sldMk cId="1631088472" sldId="510"/>
        </pc:sldMkLst>
        <pc:spChg chg="mod">
          <ac:chgData name="Ball, Mitchell" userId="eec85cbd-8a3b-4713-a927-0ef9674b5c24" providerId="ADAL" clId="{34FB23A3-F3FD-4263-8A37-3C29FC6B14BC}" dt="2024-03-11T13:53:36.388" v="89" actId="20577"/>
          <ac:spMkLst>
            <pc:docMk/>
            <pc:sldMk cId="1631088472" sldId="510"/>
            <ac:spMk id="10" creationId="{4975CF4F-A1B9-4DF1-B1E8-757EBB0275FF}"/>
          </ac:spMkLst>
        </pc:spChg>
        <pc:extLst>
          <p:ext xmlns:p="http://schemas.openxmlformats.org/presentationml/2006/main" uri="{D6D511B9-2390-475A-947B-AFAB55BFBCF1}">
            <pc226:cmChg xmlns:pc226="http://schemas.microsoft.com/office/powerpoint/2022/06/main/command" chg="mod modTsk">
              <pc226:chgData name="Ball, Mitchell" userId="eec85cbd-8a3b-4713-a927-0ef9674b5c24" providerId="ADAL" clId="{34FB23A3-F3FD-4263-8A37-3C29FC6B14BC}" dt="2024-03-11T13:53:36.592" v="90"/>
              <pc2:cmMkLst xmlns:pc2="http://schemas.microsoft.com/office/powerpoint/2019/9/main/command">
                <pc:docMk/>
                <pc:sldMk cId="1631088472" sldId="510"/>
                <pc2:cmMk id="{7E174810-5862-4588-A670-13D38F3E4459}"/>
              </pc2:cmMkLst>
              <pc226:cmRplyChg chg="add del">
                <pc226:chgData name="Ball, Mitchell" userId="eec85cbd-8a3b-4713-a927-0ef9674b5c24" providerId="ADAL" clId="{34FB23A3-F3FD-4263-8A37-3C29FC6B14BC}" dt="2024-03-11T13:53:36.592" v="90"/>
                <pc2:cmRplyMkLst xmlns:pc2="http://schemas.microsoft.com/office/powerpoint/2019/9/main/command">
                  <pc:docMk/>
                  <pc:sldMk cId="1631088472" sldId="510"/>
                  <pc2:cmMk id="{7E174810-5862-4588-A670-13D38F3E4459}"/>
                  <pc2:cmRplyMk id="{D769DEF4-C698-4EAE-9DB9-DB43271A1ADF}"/>
                </pc2:cmRplyMkLst>
              </pc226:cmRplyChg>
            </pc226:cmChg>
          </p:ext>
        </pc:extLst>
      </pc:sldChg>
      <pc:sldChg chg="addCm">
        <pc:chgData name="Ball, Mitchell" userId="eec85cbd-8a3b-4713-a927-0ef9674b5c24" providerId="ADAL" clId="{34FB23A3-F3FD-4263-8A37-3C29FC6B14BC}" dt="2024-03-11T13:45:05.050" v="0"/>
        <pc:sldMkLst>
          <pc:docMk/>
          <pc:sldMk cId="1580345619" sldId="540"/>
        </pc:sldMkLst>
        <pc:extLst>
          <p:ext xmlns:p="http://schemas.openxmlformats.org/presentationml/2006/main" uri="{D6D511B9-2390-475A-947B-AFAB55BFBCF1}">
            <pc226:cmChg xmlns:pc226="http://schemas.microsoft.com/office/powerpoint/2022/06/main/command" chg="add">
              <pc226:chgData name="Ball, Mitchell" userId="eec85cbd-8a3b-4713-a927-0ef9674b5c24" providerId="ADAL" clId="{34FB23A3-F3FD-4263-8A37-3C29FC6B14BC}" dt="2024-03-11T13:45:05.050" v="0"/>
              <pc2:cmMkLst xmlns:pc2="http://schemas.microsoft.com/office/powerpoint/2019/9/main/command">
                <pc:docMk/>
                <pc:sldMk cId="1580345619" sldId="540"/>
                <pc2:cmMk id="{DADDFD4E-5779-44AD-864D-412B78E5820B}"/>
              </pc2:cmMkLst>
            </pc226:cmChg>
          </p:ext>
        </pc:extLst>
      </pc:sldChg>
      <pc:sldChg chg="modSp mod">
        <pc:chgData name="Ball, Mitchell" userId="eec85cbd-8a3b-4713-a927-0ef9674b5c24" providerId="ADAL" clId="{34FB23A3-F3FD-4263-8A37-3C29FC6B14BC}" dt="2024-03-11T13:51:02.685" v="42" actId="20577"/>
        <pc:sldMkLst>
          <pc:docMk/>
          <pc:sldMk cId="3642658270" sldId="570"/>
        </pc:sldMkLst>
        <pc:spChg chg="mod">
          <ac:chgData name="Ball, Mitchell" userId="eec85cbd-8a3b-4713-a927-0ef9674b5c24" providerId="ADAL" clId="{34FB23A3-F3FD-4263-8A37-3C29FC6B14BC}" dt="2024-03-11T13:51:02.685" v="42" actId="20577"/>
          <ac:spMkLst>
            <pc:docMk/>
            <pc:sldMk cId="3642658270" sldId="570"/>
            <ac:spMk id="10" creationId="{4975CF4F-A1B9-4DF1-B1E8-757EBB0275FF}"/>
          </ac:spMkLst>
        </pc:spChg>
      </pc:sldChg>
      <pc:sldChg chg="modNotesTx">
        <pc:chgData name="Ball, Mitchell" userId="eec85cbd-8a3b-4713-a927-0ef9674b5c24" providerId="ADAL" clId="{34FB23A3-F3FD-4263-8A37-3C29FC6B14BC}" dt="2024-03-11T13:45:59.428" v="30" actId="20577"/>
        <pc:sldMkLst>
          <pc:docMk/>
          <pc:sldMk cId="2005237538" sldId="590"/>
        </pc:sldMkLst>
      </pc:sldChg>
      <pc:sldChg chg="addSp delSp modSp new del">
        <pc:chgData name="Ball, Mitchell" userId="eec85cbd-8a3b-4713-a927-0ef9674b5c24" providerId="ADAL" clId="{34FB23A3-F3FD-4263-8A37-3C29FC6B14BC}" dt="2024-03-11T13:50:12.096" v="36" actId="47"/>
        <pc:sldMkLst>
          <pc:docMk/>
          <pc:sldMk cId="2838868890" sldId="595"/>
        </pc:sldMkLst>
        <pc:spChg chg="add">
          <ac:chgData name="Ball, Mitchell" userId="eec85cbd-8a3b-4713-a927-0ef9674b5c24" providerId="ADAL" clId="{34FB23A3-F3FD-4263-8A37-3C29FC6B14BC}" dt="2024-03-11T13:49:20.533" v="32"/>
          <ac:spMkLst>
            <pc:docMk/>
            <pc:sldMk cId="2838868890" sldId="595"/>
            <ac:spMk id="4" creationId="{733D146D-9788-2B51-13B7-AB46600F4BAC}"/>
          </ac:spMkLst>
        </pc:spChg>
        <pc:spChg chg="add del mod">
          <ac:chgData name="Ball, Mitchell" userId="eec85cbd-8a3b-4713-a927-0ef9674b5c24" providerId="ADAL" clId="{34FB23A3-F3FD-4263-8A37-3C29FC6B14BC}" dt="2024-03-11T13:49:26.163" v="34"/>
          <ac:spMkLst>
            <pc:docMk/>
            <pc:sldMk cId="2838868890" sldId="595"/>
            <ac:spMk id="5" creationId="{C3F4BB93-05D4-4C1A-5BFC-C17CF642D132}"/>
          </ac:spMkLst>
        </pc:spChg>
      </pc:sldChg>
    </pc:docChg>
  </pc:docChgLst>
  <pc:docChgLst>
    <pc:chgData name="Iwamoto, Yugo" userId="S::yxiwamoto@gateschili.org::ff6ef203-aef8-4756-8de5-84d98a769e36" providerId="AD" clId="Web-{193931E5-ECCC-B590-9F70-B7CC23857E53}"/>
    <pc:docChg chg="modSld">
      <pc:chgData name="Iwamoto, Yugo" userId="S::yxiwamoto@gateschili.org::ff6ef203-aef8-4756-8de5-84d98a769e36" providerId="AD" clId="Web-{193931E5-ECCC-B590-9F70-B7CC23857E53}" dt="2021-03-15T15:29:05.023" v="90"/>
      <pc:docMkLst>
        <pc:docMk/>
      </pc:docMkLst>
      <pc:sldChg chg="delSp modSp">
        <pc:chgData name="Iwamoto, Yugo" userId="S::yxiwamoto@gateschili.org::ff6ef203-aef8-4756-8de5-84d98a769e36" providerId="AD" clId="Web-{193931E5-ECCC-B590-9F70-B7CC23857E53}" dt="2021-03-15T15:07:34.707" v="84"/>
        <pc:sldMkLst>
          <pc:docMk/>
          <pc:sldMk cId="1432300410" sldId="261"/>
        </pc:sldMkLst>
        <pc:spChg chg="mod">
          <ac:chgData name="Iwamoto, Yugo" userId="S::yxiwamoto@gateschili.org::ff6ef203-aef8-4756-8de5-84d98a769e36" providerId="AD" clId="Web-{193931E5-ECCC-B590-9F70-B7CC23857E53}" dt="2021-03-15T15:07:31.598" v="83" actId="20577"/>
          <ac:spMkLst>
            <pc:docMk/>
            <pc:sldMk cId="1432300410" sldId="261"/>
            <ac:spMk id="11" creationId="{4617AEC8-69B2-499F-BC1F-57AFBA9E22B9}"/>
          </ac:spMkLst>
        </pc:spChg>
        <pc:picChg chg="mod">
          <ac:chgData name="Iwamoto, Yugo" userId="S::yxiwamoto@gateschili.org::ff6ef203-aef8-4756-8de5-84d98a769e36" providerId="AD" clId="Web-{193931E5-ECCC-B590-9F70-B7CC23857E53}" dt="2021-03-15T14:29:20.092" v="45"/>
          <ac:picMkLst>
            <pc:docMk/>
            <pc:sldMk cId="1432300410" sldId="261"/>
            <ac:picMk id="5" creationId="{33329A0B-E4E6-4995-9F09-E040884FE478}"/>
          </ac:picMkLst>
        </pc:picChg>
        <pc:picChg chg="mod">
          <ac:chgData name="Iwamoto, Yugo" userId="S::yxiwamoto@gateschili.org::ff6ef203-aef8-4756-8de5-84d98a769e36" providerId="AD" clId="Web-{193931E5-ECCC-B590-9F70-B7CC23857E53}" dt="2021-03-15T14:27:54.165" v="44"/>
          <ac:picMkLst>
            <pc:docMk/>
            <pc:sldMk cId="1432300410" sldId="261"/>
            <ac:picMk id="7" creationId="{81880B4C-D666-4187-8151-522E7BE531DF}"/>
          </ac:picMkLst>
        </pc:picChg>
        <pc:picChg chg="mod">
          <ac:chgData name="Iwamoto, Yugo" userId="S::yxiwamoto@gateschili.org::ff6ef203-aef8-4756-8de5-84d98a769e36" providerId="AD" clId="Web-{193931E5-ECCC-B590-9F70-B7CC23857E53}" dt="2021-03-15T14:31:33.226" v="46"/>
          <ac:picMkLst>
            <pc:docMk/>
            <pc:sldMk cId="1432300410" sldId="261"/>
            <ac:picMk id="8" creationId="{E288C248-322E-438E-8361-13511B1445FB}"/>
          </ac:picMkLst>
        </pc:picChg>
        <pc:picChg chg="del">
          <ac:chgData name="Iwamoto, Yugo" userId="S::yxiwamoto@gateschili.org::ff6ef203-aef8-4756-8de5-84d98a769e36" providerId="AD" clId="Web-{193931E5-ECCC-B590-9F70-B7CC23857E53}" dt="2021-03-15T15:07:34.707" v="84"/>
          <ac:picMkLst>
            <pc:docMk/>
            <pc:sldMk cId="1432300410" sldId="261"/>
            <ac:picMk id="12" creationId="{CE27DD06-D2D1-40C5-8654-6163F4B32B50}"/>
          </ac:picMkLst>
        </pc:picChg>
      </pc:sldChg>
      <pc:sldChg chg="modSp">
        <pc:chgData name="Iwamoto, Yugo" userId="S::yxiwamoto@gateschili.org::ff6ef203-aef8-4756-8de5-84d98a769e36" providerId="AD" clId="Web-{193931E5-ECCC-B590-9F70-B7CC23857E53}" dt="2021-03-15T14:51:06.442" v="64"/>
        <pc:sldMkLst>
          <pc:docMk/>
          <pc:sldMk cId="920888955" sldId="266"/>
        </pc:sldMkLst>
        <pc:picChg chg="mod">
          <ac:chgData name="Iwamoto, Yugo" userId="S::yxiwamoto@gateschili.org::ff6ef203-aef8-4756-8de5-84d98a769e36" providerId="AD" clId="Web-{193931E5-ECCC-B590-9F70-B7CC23857E53}" dt="2021-03-15T14:14:08.095" v="41"/>
          <ac:picMkLst>
            <pc:docMk/>
            <pc:sldMk cId="920888955" sldId="266"/>
            <ac:picMk id="7" creationId="{AF68A2DA-971C-4E69-AEFC-4993088FCDB6}"/>
          </ac:picMkLst>
        </pc:picChg>
        <pc:picChg chg="mod">
          <ac:chgData name="Iwamoto, Yugo" userId="S::yxiwamoto@gateschili.org::ff6ef203-aef8-4756-8de5-84d98a769e36" providerId="AD" clId="Web-{193931E5-ECCC-B590-9F70-B7CC23857E53}" dt="2021-03-15T14:51:06.442" v="64"/>
          <ac:picMkLst>
            <pc:docMk/>
            <pc:sldMk cId="920888955" sldId="266"/>
            <ac:picMk id="11" creationId="{60CBB7D2-DA4B-4DA5-91F4-6A5A5A7CF400}"/>
          </ac:picMkLst>
        </pc:picChg>
      </pc:sldChg>
      <pc:sldChg chg="modSp">
        <pc:chgData name="Iwamoto, Yugo" userId="S::yxiwamoto@gateschili.org::ff6ef203-aef8-4756-8de5-84d98a769e36" providerId="AD" clId="Web-{193931E5-ECCC-B590-9F70-B7CC23857E53}" dt="2021-03-15T14:56:56.339" v="69"/>
        <pc:sldMkLst>
          <pc:docMk/>
          <pc:sldMk cId="2818342752" sldId="273"/>
        </pc:sldMkLst>
        <pc:picChg chg="mod">
          <ac:chgData name="Iwamoto, Yugo" userId="S::yxiwamoto@gateschili.org::ff6ef203-aef8-4756-8de5-84d98a769e36" providerId="AD" clId="Web-{193931E5-ECCC-B590-9F70-B7CC23857E53}" dt="2021-03-15T14:56:56.339" v="69"/>
          <ac:picMkLst>
            <pc:docMk/>
            <pc:sldMk cId="2818342752" sldId="273"/>
            <ac:picMk id="5" creationId="{9C86866C-A30B-4249-9561-46676FBBB710}"/>
          </ac:picMkLst>
        </pc:picChg>
      </pc:sldChg>
      <pc:sldChg chg="modSp">
        <pc:chgData name="Iwamoto, Yugo" userId="S::yxiwamoto@gateschili.org::ff6ef203-aef8-4756-8de5-84d98a769e36" providerId="AD" clId="Web-{193931E5-ECCC-B590-9F70-B7CC23857E53}" dt="2021-03-15T14:38:34.847" v="51"/>
        <pc:sldMkLst>
          <pc:docMk/>
          <pc:sldMk cId="3619191033" sldId="278"/>
        </pc:sldMkLst>
        <pc:picChg chg="mod">
          <ac:chgData name="Iwamoto, Yugo" userId="S::yxiwamoto@gateschili.org::ff6ef203-aef8-4756-8de5-84d98a769e36" providerId="AD" clId="Web-{193931E5-ECCC-B590-9F70-B7CC23857E53}" dt="2021-03-15T14:38:34.847" v="51"/>
          <ac:picMkLst>
            <pc:docMk/>
            <pc:sldMk cId="3619191033" sldId="278"/>
            <ac:picMk id="4" creationId="{06765304-91B7-46E9-841A-98ABBA43849E}"/>
          </ac:picMkLst>
        </pc:picChg>
        <pc:picChg chg="mod">
          <ac:chgData name="Iwamoto, Yugo" userId="S::yxiwamoto@gateschili.org::ff6ef203-aef8-4756-8de5-84d98a769e36" providerId="AD" clId="Web-{193931E5-ECCC-B590-9F70-B7CC23857E53}" dt="2021-03-15T14:37:09.341" v="48"/>
          <ac:picMkLst>
            <pc:docMk/>
            <pc:sldMk cId="3619191033" sldId="278"/>
            <ac:picMk id="5" creationId="{E1898F25-9E63-4603-9CBE-396A054C193A}"/>
          </ac:picMkLst>
        </pc:picChg>
      </pc:sldChg>
      <pc:sldChg chg="delSp modSp">
        <pc:chgData name="Iwamoto, Yugo" userId="S::yxiwamoto@gateschili.org::ff6ef203-aef8-4756-8de5-84d98a769e36" providerId="AD" clId="Web-{193931E5-ECCC-B590-9F70-B7CC23857E53}" dt="2021-03-15T13:41:57.124" v="7" actId="1076"/>
        <pc:sldMkLst>
          <pc:docMk/>
          <pc:sldMk cId="1283133859" sldId="326"/>
        </pc:sldMkLst>
        <pc:spChg chg="del">
          <ac:chgData name="Iwamoto, Yugo" userId="S::yxiwamoto@gateschili.org::ff6ef203-aef8-4756-8de5-84d98a769e36" providerId="AD" clId="Web-{193931E5-ECCC-B590-9F70-B7CC23857E53}" dt="2021-03-15T13:41:42.170" v="3"/>
          <ac:spMkLst>
            <pc:docMk/>
            <pc:sldMk cId="1283133859" sldId="326"/>
            <ac:spMk id="2" creationId="{AD687255-A669-4783-83E4-9D4CD0EBDA27}"/>
          </ac:spMkLst>
        </pc:spChg>
        <pc:spChg chg="del">
          <ac:chgData name="Iwamoto, Yugo" userId="S::yxiwamoto@gateschili.org::ff6ef203-aef8-4756-8de5-84d98a769e36" providerId="AD" clId="Web-{193931E5-ECCC-B590-9F70-B7CC23857E53}" dt="2021-03-15T13:39:54.944" v="1"/>
          <ac:spMkLst>
            <pc:docMk/>
            <pc:sldMk cId="1283133859" sldId="326"/>
            <ac:spMk id="9" creationId="{2D9B8EA9-2AE5-4534-9359-015FCDC71635}"/>
          </ac:spMkLst>
        </pc:spChg>
        <pc:picChg chg="mod">
          <ac:chgData name="Iwamoto, Yugo" userId="S::yxiwamoto@gateschili.org::ff6ef203-aef8-4756-8de5-84d98a769e36" providerId="AD" clId="Web-{193931E5-ECCC-B590-9F70-B7CC23857E53}" dt="2021-03-15T13:41:57.124" v="7" actId="1076"/>
          <ac:picMkLst>
            <pc:docMk/>
            <pc:sldMk cId="1283133859" sldId="326"/>
            <ac:picMk id="7" creationId="{2F1E22A9-5079-4763-8236-40DC66EA847F}"/>
          </ac:picMkLst>
        </pc:picChg>
        <pc:picChg chg="mod">
          <ac:chgData name="Iwamoto, Yugo" userId="S::yxiwamoto@gateschili.org::ff6ef203-aef8-4756-8de5-84d98a769e36" providerId="AD" clId="Web-{193931E5-ECCC-B590-9F70-B7CC23857E53}" dt="2021-03-15T13:39:45.303" v="0"/>
          <ac:picMkLst>
            <pc:docMk/>
            <pc:sldMk cId="1283133859" sldId="326"/>
            <ac:picMk id="8" creationId="{0B2CA9D4-C6EF-4826-8647-0C91E3AC5739}"/>
          </ac:picMkLst>
        </pc:picChg>
      </pc:sldChg>
      <pc:sldChg chg="delSp modSp">
        <pc:chgData name="Iwamoto, Yugo" userId="S::yxiwamoto@gateschili.org::ff6ef203-aef8-4756-8de5-84d98a769e36" providerId="AD" clId="Web-{193931E5-ECCC-B590-9F70-B7CC23857E53}" dt="2021-03-15T14:02:05.265" v="19"/>
        <pc:sldMkLst>
          <pc:docMk/>
          <pc:sldMk cId="2516392839" sldId="341"/>
        </pc:sldMkLst>
        <pc:spChg chg="del">
          <ac:chgData name="Iwamoto, Yugo" userId="S::yxiwamoto@gateschili.org::ff6ef203-aef8-4756-8de5-84d98a769e36" providerId="AD" clId="Web-{193931E5-ECCC-B590-9F70-B7CC23857E53}" dt="2021-03-15T14:02:05.265" v="19"/>
          <ac:spMkLst>
            <pc:docMk/>
            <pc:sldMk cId="2516392839" sldId="341"/>
            <ac:spMk id="12" creationId="{DEF42B9F-32E1-4399-8811-D2FF779389F1}"/>
          </ac:spMkLst>
        </pc:spChg>
        <pc:spChg chg="del">
          <ac:chgData name="Iwamoto, Yugo" userId="S::yxiwamoto@gateschili.org::ff6ef203-aef8-4756-8de5-84d98a769e36" providerId="AD" clId="Web-{193931E5-ECCC-B590-9F70-B7CC23857E53}" dt="2021-03-15T14:01:42.310" v="17"/>
          <ac:spMkLst>
            <pc:docMk/>
            <pc:sldMk cId="2516392839" sldId="341"/>
            <ac:spMk id="13" creationId="{2C624991-F060-4B24-9466-37864BAB7E0A}"/>
          </ac:spMkLst>
        </pc:spChg>
        <pc:picChg chg="mod">
          <ac:chgData name="Iwamoto, Yugo" userId="S::yxiwamoto@gateschili.org::ff6ef203-aef8-4756-8de5-84d98a769e36" providerId="AD" clId="Web-{193931E5-ECCC-B590-9F70-B7CC23857E53}" dt="2021-03-15T14:02:01.984" v="18"/>
          <ac:picMkLst>
            <pc:docMk/>
            <pc:sldMk cId="2516392839" sldId="341"/>
            <ac:picMk id="10" creationId="{BF637919-BB2D-48D6-94E2-9E5D542F2104}"/>
          </ac:picMkLst>
        </pc:picChg>
        <pc:picChg chg="mod">
          <ac:chgData name="Iwamoto, Yugo" userId="S::yxiwamoto@gateschili.org::ff6ef203-aef8-4756-8de5-84d98a769e36" providerId="AD" clId="Web-{193931E5-ECCC-B590-9F70-B7CC23857E53}" dt="2021-03-15T14:01:39.795" v="16"/>
          <ac:picMkLst>
            <pc:docMk/>
            <pc:sldMk cId="2516392839" sldId="341"/>
            <ac:picMk id="11" creationId="{312A3E42-9060-48E0-AB2F-5E413B7D62DE}"/>
          </ac:picMkLst>
        </pc:picChg>
      </pc:sldChg>
      <pc:sldChg chg="modSp">
        <pc:chgData name="Iwamoto, Yugo" userId="S::yxiwamoto@gateschili.org::ff6ef203-aef8-4756-8de5-84d98a769e36" providerId="AD" clId="Web-{193931E5-ECCC-B590-9F70-B7CC23857E53}" dt="2021-03-15T14:53:10.215" v="68"/>
        <pc:sldMkLst>
          <pc:docMk/>
          <pc:sldMk cId="2496103626" sldId="344"/>
        </pc:sldMkLst>
        <pc:picChg chg="mod">
          <ac:chgData name="Iwamoto, Yugo" userId="S::yxiwamoto@gateschili.org::ff6ef203-aef8-4756-8de5-84d98a769e36" providerId="AD" clId="Web-{193931E5-ECCC-B590-9F70-B7CC23857E53}" dt="2021-03-15T14:52:52.355" v="67"/>
          <ac:picMkLst>
            <pc:docMk/>
            <pc:sldMk cId="2496103626" sldId="344"/>
            <ac:picMk id="5" creationId="{50FFCF1C-87A9-4B92-BDF9-C6509D6B4475}"/>
          </ac:picMkLst>
        </pc:picChg>
        <pc:picChg chg="mod">
          <ac:chgData name="Iwamoto, Yugo" userId="S::yxiwamoto@gateschili.org::ff6ef203-aef8-4756-8de5-84d98a769e36" providerId="AD" clId="Web-{193931E5-ECCC-B590-9F70-B7CC23857E53}" dt="2021-03-15T14:53:10.215" v="68"/>
          <ac:picMkLst>
            <pc:docMk/>
            <pc:sldMk cId="2496103626" sldId="344"/>
            <ac:picMk id="6" creationId="{7E8957E8-AEF6-4EEF-8888-4302FFB96235}"/>
          </ac:picMkLst>
        </pc:picChg>
      </pc:sldChg>
      <pc:sldChg chg="modSp">
        <pc:chgData name="Iwamoto, Yugo" userId="S::yxiwamoto@gateschili.org::ff6ef203-aef8-4756-8de5-84d98a769e36" providerId="AD" clId="Web-{193931E5-ECCC-B590-9F70-B7CC23857E53}" dt="2021-03-15T14:38:02.517" v="50"/>
        <pc:sldMkLst>
          <pc:docMk/>
          <pc:sldMk cId="3606718948" sldId="509"/>
        </pc:sldMkLst>
        <pc:picChg chg="mod">
          <ac:chgData name="Iwamoto, Yugo" userId="S::yxiwamoto@gateschili.org::ff6ef203-aef8-4756-8de5-84d98a769e36" providerId="AD" clId="Web-{193931E5-ECCC-B590-9F70-B7CC23857E53}" dt="2021-03-15T14:37:45.703" v="49"/>
          <ac:picMkLst>
            <pc:docMk/>
            <pc:sldMk cId="3606718948" sldId="509"/>
            <ac:picMk id="4" creationId="{ED0A574C-0FB4-45C7-8768-B298E254F363}"/>
          </ac:picMkLst>
        </pc:picChg>
        <pc:picChg chg="mod">
          <ac:chgData name="Iwamoto, Yugo" userId="S::yxiwamoto@gateschili.org::ff6ef203-aef8-4756-8de5-84d98a769e36" providerId="AD" clId="Web-{193931E5-ECCC-B590-9F70-B7CC23857E53}" dt="2021-03-15T14:38:02.517" v="50"/>
          <ac:picMkLst>
            <pc:docMk/>
            <pc:sldMk cId="3606718948" sldId="509"/>
            <ac:picMk id="5" creationId="{CFCA0B1D-4E9C-4A0E-A296-382876FC2C89}"/>
          </ac:picMkLst>
        </pc:picChg>
      </pc:sldChg>
      <pc:sldChg chg="modSp">
        <pc:chgData name="Iwamoto, Yugo" userId="S::yxiwamoto@gateschili.org::ff6ef203-aef8-4756-8de5-84d98a769e36" providerId="AD" clId="Web-{193931E5-ECCC-B590-9F70-B7CC23857E53}" dt="2021-03-15T15:29:05.023" v="90"/>
        <pc:sldMkLst>
          <pc:docMk/>
          <pc:sldMk cId="1631088472" sldId="510"/>
        </pc:sldMkLst>
        <pc:picChg chg="mod ord">
          <ac:chgData name="Iwamoto, Yugo" userId="S::yxiwamoto@gateschili.org::ff6ef203-aef8-4756-8de5-84d98a769e36" providerId="AD" clId="Web-{193931E5-ECCC-B590-9F70-B7CC23857E53}" dt="2021-03-15T15:29:05.023" v="90"/>
          <ac:picMkLst>
            <pc:docMk/>
            <pc:sldMk cId="1631088472" sldId="510"/>
            <ac:picMk id="4" creationId="{37267F16-3DEB-490A-BFD4-3709B6C6EF8C}"/>
          </ac:picMkLst>
        </pc:picChg>
        <pc:picChg chg="mod ord">
          <ac:chgData name="Iwamoto, Yugo" userId="S::yxiwamoto@gateschili.org::ff6ef203-aef8-4756-8de5-84d98a769e36" providerId="AD" clId="Web-{193931E5-ECCC-B590-9F70-B7CC23857E53}" dt="2021-03-15T15:29:02.086" v="89"/>
          <ac:picMkLst>
            <pc:docMk/>
            <pc:sldMk cId="1631088472" sldId="510"/>
            <ac:picMk id="5" creationId="{612B2177-33CF-4563-8047-C9EE53437DA4}"/>
          </ac:picMkLst>
        </pc:picChg>
      </pc:sldChg>
      <pc:sldChg chg="delSp modSp">
        <pc:chgData name="Iwamoto, Yugo" userId="S::yxiwamoto@gateschili.org::ff6ef203-aef8-4756-8de5-84d98a769e36" providerId="AD" clId="Web-{193931E5-ECCC-B590-9F70-B7CC23857E53}" dt="2021-03-15T13:45:39.185" v="11"/>
        <pc:sldMkLst>
          <pc:docMk/>
          <pc:sldMk cId="3650595704" sldId="515"/>
        </pc:sldMkLst>
        <pc:spChg chg="del">
          <ac:chgData name="Iwamoto, Yugo" userId="S::yxiwamoto@gateschili.org::ff6ef203-aef8-4756-8de5-84d98a769e36" providerId="AD" clId="Web-{193931E5-ECCC-B590-9F70-B7CC23857E53}" dt="2021-03-15T13:45:39.185" v="11"/>
          <ac:spMkLst>
            <pc:docMk/>
            <pc:sldMk cId="3650595704" sldId="515"/>
            <ac:spMk id="13" creationId="{4B190AC8-209D-43EF-86C7-1FFFC4E742A0}"/>
          </ac:spMkLst>
        </pc:spChg>
        <pc:spChg chg="del">
          <ac:chgData name="Iwamoto, Yugo" userId="S::yxiwamoto@gateschili.org::ff6ef203-aef8-4756-8de5-84d98a769e36" providerId="AD" clId="Web-{193931E5-ECCC-B590-9F70-B7CC23857E53}" dt="2021-03-15T13:43:48.772" v="9"/>
          <ac:spMkLst>
            <pc:docMk/>
            <pc:sldMk cId="3650595704" sldId="515"/>
            <ac:spMk id="14" creationId="{07A7261A-AE92-4366-8768-5EEB8677CCE4}"/>
          </ac:spMkLst>
        </pc:spChg>
        <pc:picChg chg="mod">
          <ac:chgData name="Iwamoto, Yugo" userId="S::yxiwamoto@gateschili.org::ff6ef203-aef8-4756-8de5-84d98a769e36" providerId="AD" clId="Web-{193931E5-ECCC-B590-9F70-B7CC23857E53}" dt="2021-03-15T13:45:31.184" v="10"/>
          <ac:picMkLst>
            <pc:docMk/>
            <pc:sldMk cId="3650595704" sldId="515"/>
            <ac:picMk id="11" creationId="{A0D936E6-8E9D-4526-9187-BD6ED4310188}"/>
          </ac:picMkLst>
        </pc:picChg>
        <pc:picChg chg="mod">
          <ac:chgData name="Iwamoto, Yugo" userId="S::yxiwamoto@gateschili.org::ff6ef203-aef8-4756-8de5-84d98a769e36" providerId="AD" clId="Web-{193931E5-ECCC-B590-9F70-B7CC23857E53}" dt="2021-03-15T13:43:45.646" v="8"/>
          <ac:picMkLst>
            <pc:docMk/>
            <pc:sldMk cId="3650595704" sldId="515"/>
            <ac:picMk id="12" creationId="{A5479393-373E-4305-86D4-71B3ACB097CB}"/>
          </ac:picMkLst>
        </pc:picChg>
      </pc:sldChg>
      <pc:sldChg chg="delSp modSp">
        <pc:chgData name="Iwamoto, Yugo" userId="S::yxiwamoto@gateschili.org::ff6ef203-aef8-4756-8de5-84d98a769e36" providerId="AD" clId="Web-{193931E5-ECCC-B590-9F70-B7CC23857E53}" dt="2021-03-15T14:03:02.941" v="23"/>
        <pc:sldMkLst>
          <pc:docMk/>
          <pc:sldMk cId="3793302799" sldId="538"/>
        </pc:sldMkLst>
        <pc:spChg chg="del">
          <ac:chgData name="Iwamoto, Yugo" userId="S::yxiwamoto@gateschili.org::ff6ef203-aef8-4756-8de5-84d98a769e36" providerId="AD" clId="Web-{193931E5-ECCC-B590-9F70-B7CC23857E53}" dt="2021-03-15T14:03:02.941" v="23"/>
          <ac:spMkLst>
            <pc:docMk/>
            <pc:sldMk cId="3793302799" sldId="538"/>
            <ac:spMk id="13" creationId="{B311A1CA-F1FD-44F3-8D90-8A7113C1DEE6}"/>
          </ac:spMkLst>
        </pc:spChg>
        <pc:spChg chg="del">
          <ac:chgData name="Iwamoto, Yugo" userId="S::yxiwamoto@gateschili.org::ff6ef203-aef8-4756-8de5-84d98a769e36" providerId="AD" clId="Web-{193931E5-ECCC-B590-9F70-B7CC23857E53}" dt="2021-03-15T14:02:41.064" v="21"/>
          <ac:spMkLst>
            <pc:docMk/>
            <pc:sldMk cId="3793302799" sldId="538"/>
            <ac:spMk id="14" creationId="{034BC240-6ECB-4DE5-850A-B4BF6C0BD58C}"/>
          </ac:spMkLst>
        </pc:spChg>
        <pc:picChg chg="mod">
          <ac:chgData name="Iwamoto, Yugo" userId="S::yxiwamoto@gateschili.org::ff6ef203-aef8-4756-8de5-84d98a769e36" providerId="AD" clId="Web-{193931E5-ECCC-B590-9F70-B7CC23857E53}" dt="2021-03-15T14:03:00.550" v="22"/>
          <ac:picMkLst>
            <pc:docMk/>
            <pc:sldMk cId="3793302799" sldId="538"/>
            <ac:picMk id="11" creationId="{CA202B98-274B-4401-8407-BD0C204A09BC}"/>
          </ac:picMkLst>
        </pc:picChg>
        <pc:picChg chg="mod">
          <ac:chgData name="Iwamoto, Yugo" userId="S::yxiwamoto@gateschili.org::ff6ef203-aef8-4756-8de5-84d98a769e36" providerId="AD" clId="Web-{193931E5-ECCC-B590-9F70-B7CC23857E53}" dt="2021-03-15T14:02:36.877" v="20"/>
          <ac:picMkLst>
            <pc:docMk/>
            <pc:sldMk cId="3793302799" sldId="538"/>
            <ac:picMk id="12" creationId="{2608F780-E841-4955-A588-7EED3FA9498B}"/>
          </ac:picMkLst>
        </pc:picChg>
      </pc:sldChg>
      <pc:sldChg chg="modSp">
        <pc:chgData name="Iwamoto, Yugo" userId="S::yxiwamoto@gateschili.org::ff6ef203-aef8-4756-8de5-84d98a769e36" providerId="AD" clId="Web-{193931E5-ECCC-B590-9F70-B7CC23857E53}" dt="2021-03-15T14:41:39.218" v="55"/>
        <pc:sldMkLst>
          <pc:docMk/>
          <pc:sldMk cId="205824132" sldId="541"/>
        </pc:sldMkLst>
        <pc:picChg chg="mod">
          <ac:chgData name="Iwamoto, Yugo" userId="S::yxiwamoto@gateschili.org::ff6ef203-aef8-4756-8de5-84d98a769e36" providerId="AD" clId="Web-{193931E5-ECCC-B590-9F70-B7CC23857E53}" dt="2021-03-15T14:41:39.218" v="55"/>
          <ac:picMkLst>
            <pc:docMk/>
            <pc:sldMk cId="205824132" sldId="541"/>
            <ac:picMk id="4" creationId="{76A41988-4D12-406A-B556-95DE0394DB05}"/>
          </ac:picMkLst>
        </pc:picChg>
        <pc:picChg chg="mod">
          <ac:chgData name="Iwamoto, Yugo" userId="S::yxiwamoto@gateschili.org::ff6ef203-aef8-4756-8de5-84d98a769e36" providerId="AD" clId="Web-{193931E5-ECCC-B590-9F70-B7CC23857E53}" dt="2021-03-15T14:39:47.008" v="52"/>
          <ac:picMkLst>
            <pc:docMk/>
            <pc:sldMk cId="205824132" sldId="541"/>
            <ac:picMk id="5" creationId="{9A7AF784-F498-47C6-B7B6-47056F84BCCC}"/>
          </ac:picMkLst>
        </pc:picChg>
      </pc:sldChg>
      <pc:sldChg chg="delSp modSp">
        <pc:chgData name="Iwamoto, Yugo" userId="S::yxiwamoto@gateschili.org::ff6ef203-aef8-4756-8de5-84d98a769e36" providerId="AD" clId="Web-{193931E5-ECCC-B590-9F70-B7CC23857E53}" dt="2021-03-15T14:59:34.677" v="70"/>
        <pc:sldMkLst>
          <pc:docMk/>
          <pc:sldMk cId="161497093" sldId="544"/>
        </pc:sldMkLst>
        <pc:spChg chg="del">
          <ac:chgData name="Iwamoto, Yugo" userId="S::yxiwamoto@gateschili.org::ff6ef203-aef8-4756-8de5-84d98a769e36" providerId="AD" clId="Web-{193931E5-ECCC-B590-9F70-B7CC23857E53}" dt="2021-03-15T14:06:54.800" v="32"/>
          <ac:spMkLst>
            <pc:docMk/>
            <pc:sldMk cId="161497093" sldId="544"/>
            <ac:spMk id="13" creationId="{FF2191EE-7945-4C3F-8F5E-FECB8FDBE05F}"/>
          </ac:spMkLst>
        </pc:spChg>
        <pc:spChg chg="del">
          <ac:chgData name="Iwamoto, Yugo" userId="S::yxiwamoto@gateschili.org::ff6ef203-aef8-4756-8de5-84d98a769e36" providerId="AD" clId="Web-{193931E5-ECCC-B590-9F70-B7CC23857E53}" dt="2021-03-15T14:05:14.590" v="30"/>
          <ac:spMkLst>
            <pc:docMk/>
            <pc:sldMk cId="161497093" sldId="544"/>
            <ac:spMk id="14" creationId="{AB93572D-D163-4FDA-BF61-1B185F5615D5}"/>
          </ac:spMkLst>
        </pc:spChg>
        <pc:picChg chg="mod">
          <ac:chgData name="Iwamoto, Yugo" userId="S::yxiwamoto@gateschili.org::ff6ef203-aef8-4756-8de5-84d98a769e36" providerId="AD" clId="Web-{193931E5-ECCC-B590-9F70-B7CC23857E53}" dt="2021-03-15T14:06:49.128" v="31"/>
          <ac:picMkLst>
            <pc:docMk/>
            <pc:sldMk cId="161497093" sldId="544"/>
            <ac:picMk id="11" creationId="{4C311DC4-7F51-4F51-B30A-FB079D95B879}"/>
          </ac:picMkLst>
        </pc:picChg>
        <pc:picChg chg="mod">
          <ac:chgData name="Iwamoto, Yugo" userId="S::yxiwamoto@gateschili.org::ff6ef203-aef8-4756-8de5-84d98a769e36" providerId="AD" clId="Web-{193931E5-ECCC-B590-9F70-B7CC23857E53}" dt="2021-03-15T14:59:34.677" v="70"/>
          <ac:picMkLst>
            <pc:docMk/>
            <pc:sldMk cId="161497093" sldId="544"/>
            <ac:picMk id="12" creationId="{7BDE5B9B-1667-4794-8997-D94BEA37377F}"/>
          </ac:picMkLst>
        </pc:picChg>
      </pc:sldChg>
      <pc:sldChg chg="delSp modSp">
        <pc:chgData name="Iwamoto, Yugo" userId="S::yxiwamoto@gateschili.org::ff6ef203-aef8-4756-8de5-84d98a769e36" providerId="AD" clId="Web-{193931E5-ECCC-B590-9F70-B7CC23857E53}" dt="2021-03-15T15:01:46.216" v="72"/>
        <pc:sldMkLst>
          <pc:docMk/>
          <pc:sldMk cId="626334173" sldId="545"/>
        </pc:sldMkLst>
        <pc:spChg chg="del">
          <ac:chgData name="Iwamoto, Yugo" userId="S::yxiwamoto@gateschili.org::ff6ef203-aef8-4756-8de5-84d98a769e36" providerId="AD" clId="Web-{193931E5-ECCC-B590-9F70-B7CC23857E53}" dt="2021-03-15T14:10:04.235" v="38"/>
          <ac:spMkLst>
            <pc:docMk/>
            <pc:sldMk cId="626334173" sldId="545"/>
            <ac:spMk id="13" creationId="{74713B33-4087-4418-9D21-9A26FC9E34DB}"/>
          </ac:spMkLst>
        </pc:spChg>
        <pc:spChg chg="del">
          <ac:chgData name="Iwamoto, Yugo" userId="S::yxiwamoto@gateschili.org::ff6ef203-aef8-4756-8de5-84d98a769e36" providerId="AD" clId="Web-{193931E5-ECCC-B590-9F70-B7CC23857E53}" dt="2021-03-15T14:07:58.742" v="36"/>
          <ac:spMkLst>
            <pc:docMk/>
            <pc:sldMk cId="626334173" sldId="545"/>
            <ac:spMk id="14" creationId="{23B361EB-93FE-4421-A5BA-653272EB0B3D}"/>
          </ac:spMkLst>
        </pc:spChg>
        <pc:picChg chg="mod">
          <ac:chgData name="Iwamoto, Yugo" userId="S::yxiwamoto@gateschili.org::ff6ef203-aef8-4756-8de5-84d98a769e36" providerId="AD" clId="Web-{193931E5-ECCC-B590-9F70-B7CC23857E53}" dt="2021-03-15T15:01:46.216" v="72"/>
          <ac:picMkLst>
            <pc:docMk/>
            <pc:sldMk cId="626334173" sldId="545"/>
            <ac:picMk id="11" creationId="{CBDA9D4B-E4C4-4C1A-8E7C-A3E04E3D9DE6}"/>
          </ac:picMkLst>
        </pc:picChg>
        <pc:picChg chg="mod">
          <ac:chgData name="Iwamoto, Yugo" userId="S::yxiwamoto@gateschili.org::ff6ef203-aef8-4756-8de5-84d98a769e36" providerId="AD" clId="Web-{193931E5-ECCC-B590-9F70-B7CC23857E53}" dt="2021-03-15T14:07:48.742" v="35"/>
          <ac:picMkLst>
            <pc:docMk/>
            <pc:sldMk cId="626334173" sldId="545"/>
            <ac:picMk id="12" creationId="{7DDA3E5B-4DFF-40CF-B368-43494A80FCFD}"/>
          </ac:picMkLst>
        </pc:picChg>
      </pc:sldChg>
      <pc:sldChg chg="delSp modSp">
        <pc:chgData name="Iwamoto, Yugo" userId="S::yxiwamoto@gateschili.org::ff6ef203-aef8-4756-8de5-84d98a769e36" providerId="AD" clId="Web-{193931E5-ECCC-B590-9F70-B7CC23857E53}" dt="2021-03-15T13:57:37.185" v="15"/>
        <pc:sldMkLst>
          <pc:docMk/>
          <pc:sldMk cId="3194059772" sldId="551"/>
        </pc:sldMkLst>
        <pc:spChg chg="del">
          <ac:chgData name="Iwamoto, Yugo" userId="S::yxiwamoto@gateschili.org::ff6ef203-aef8-4756-8de5-84d98a769e36" providerId="AD" clId="Web-{193931E5-ECCC-B590-9F70-B7CC23857E53}" dt="2021-03-15T13:56:53.026" v="14"/>
          <ac:spMkLst>
            <pc:docMk/>
            <pc:sldMk cId="3194059772" sldId="551"/>
            <ac:spMk id="12" creationId="{3698426C-2E88-4BF0-B412-6B7801DF7C8D}"/>
          </ac:spMkLst>
        </pc:spChg>
        <pc:spChg chg="del">
          <ac:chgData name="Iwamoto, Yugo" userId="S::yxiwamoto@gateschili.org::ff6ef203-aef8-4756-8de5-84d98a769e36" providerId="AD" clId="Web-{193931E5-ECCC-B590-9F70-B7CC23857E53}" dt="2021-03-15T13:45:55.811" v="12"/>
          <ac:spMkLst>
            <pc:docMk/>
            <pc:sldMk cId="3194059772" sldId="551"/>
            <ac:spMk id="13" creationId="{C38F2CD6-F7BE-42C7-A4A7-34608294EFB8}"/>
          </ac:spMkLst>
        </pc:spChg>
        <pc:picChg chg="mod">
          <ac:chgData name="Iwamoto, Yugo" userId="S::yxiwamoto@gateschili.org::ff6ef203-aef8-4756-8de5-84d98a769e36" providerId="AD" clId="Web-{193931E5-ECCC-B590-9F70-B7CC23857E53}" dt="2021-03-15T13:57:37.185" v="15"/>
          <ac:picMkLst>
            <pc:docMk/>
            <pc:sldMk cId="3194059772" sldId="551"/>
            <ac:picMk id="10" creationId="{F455029F-94E0-4125-8A83-189DF21B5054}"/>
          </ac:picMkLst>
        </pc:picChg>
        <pc:picChg chg="mod">
          <ac:chgData name="Iwamoto, Yugo" userId="S::yxiwamoto@gateschili.org::ff6ef203-aef8-4756-8de5-84d98a769e36" providerId="AD" clId="Web-{193931E5-ECCC-B590-9F70-B7CC23857E53}" dt="2021-03-15T13:56:48.979" v="13"/>
          <ac:picMkLst>
            <pc:docMk/>
            <pc:sldMk cId="3194059772" sldId="551"/>
            <ac:picMk id="11" creationId="{E2C66374-0E32-4044-97DB-F9EF8613F933}"/>
          </ac:picMkLst>
        </pc:picChg>
      </pc:sldChg>
      <pc:sldChg chg="modSp">
        <pc:chgData name="Iwamoto, Yugo" userId="S::yxiwamoto@gateschili.org::ff6ef203-aef8-4756-8de5-84d98a769e36" providerId="AD" clId="Web-{193931E5-ECCC-B590-9F70-B7CC23857E53}" dt="2021-03-15T14:11:27.162" v="40"/>
        <pc:sldMkLst>
          <pc:docMk/>
          <pc:sldMk cId="4123134446" sldId="556"/>
        </pc:sldMkLst>
        <pc:picChg chg="mod">
          <ac:chgData name="Iwamoto, Yugo" userId="S::yxiwamoto@gateschili.org::ff6ef203-aef8-4756-8de5-84d98a769e36" providerId="AD" clId="Web-{193931E5-ECCC-B590-9F70-B7CC23857E53}" dt="2021-03-15T14:11:00.536" v="39"/>
          <ac:picMkLst>
            <pc:docMk/>
            <pc:sldMk cId="4123134446" sldId="556"/>
            <ac:picMk id="6" creationId="{CC9DCA5C-F54C-42FB-AC31-F5B20C0768AF}"/>
          </ac:picMkLst>
        </pc:picChg>
        <pc:picChg chg="mod">
          <ac:chgData name="Iwamoto, Yugo" userId="S::yxiwamoto@gateschili.org::ff6ef203-aef8-4756-8de5-84d98a769e36" providerId="AD" clId="Web-{193931E5-ECCC-B590-9F70-B7CC23857E53}" dt="2021-03-15T14:11:27.162" v="40"/>
          <ac:picMkLst>
            <pc:docMk/>
            <pc:sldMk cId="4123134446" sldId="556"/>
            <ac:picMk id="7" creationId="{D284EC9D-FB14-46F4-8810-3AE2F45D2432}"/>
          </ac:picMkLst>
        </pc:picChg>
      </pc:sldChg>
      <pc:sldChg chg="modSp">
        <pc:chgData name="Iwamoto, Yugo" userId="S::yxiwamoto@gateschili.org::ff6ef203-aef8-4756-8de5-84d98a769e36" providerId="AD" clId="Web-{193931E5-ECCC-B590-9F70-B7CC23857E53}" dt="2021-03-15T15:05:48.044" v="73" actId="20577"/>
        <pc:sldMkLst>
          <pc:docMk/>
          <pc:sldMk cId="1398567259" sldId="560"/>
        </pc:sldMkLst>
        <pc:spChg chg="mod">
          <ac:chgData name="Iwamoto, Yugo" userId="S::yxiwamoto@gateschili.org::ff6ef203-aef8-4756-8de5-84d98a769e36" providerId="AD" clId="Web-{193931E5-ECCC-B590-9F70-B7CC23857E53}" dt="2021-03-15T15:05:48.044" v="73" actId="20577"/>
          <ac:spMkLst>
            <pc:docMk/>
            <pc:sldMk cId="1398567259" sldId="560"/>
            <ac:spMk id="6" creationId="{0631754C-C238-4CB7-845C-1E307D43E467}"/>
          </ac:spMkLst>
        </pc:spChg>
      </pc:sldChg>
      <pc:sldChg chg="modSp">
        <pc:chgData name="Iwamoto, Yugo" userId="S::yxiwamoto@gateschili.org::ff6ef203-aef8-4756-8de5-84d98a769e36" providerId="AD" clId="Web-{193931E5-ECCC-B590-9F70-B7CC23857E53}" dt="2021-03-15T15:06:57.251" v="82" actId="20577"/>
        <pc:sldMkLst>
          <pc:docMk/>
          <pc:sldMk cId="1850043830" sldId="562"/>
        </pc:sldMkLst>
        <pc:spChg chg="mod">
          <ac:chgData name="Iwamoto, Yugo" userId="S::yxiwamoto@gateschili.org::ff6ef203-aef8-4756-8de5-84d98a769e36" providerId="AD" clId="Web-{193931E5-ECCC-B590-9F70-B7CC23857E53}" dt="2021-03-15T15:06:57.251" v="82" actId="20577"/>
          <ac:spMkLst>
            <pc:docMk/>
            <pc:sldMk cId="1850043830" sldId="562"/>
            <ac:spMk id="6" creationId="{0631754C-C238-4CB7-845C-1E307D43E467}"/>
          </ac:spMkLst>
        </pc:spChg>
      </pc:sldChg>
      <pc:sldChg chg="delSp modSp">
        <pc:chgData name="Iwamoto, Yugo" userId="S::yxiwamoto@gateschili.org::ff6ef203-aef8-4756-8de5-84d98a769e36" providerId="AD" clId="Web-{193931E5-ECCC-B590-9F70-B7CC23857E53}" dt="2021-03-15T15:00:01.679" v="71"/>
        <pc:sldMkLst>
          <pc:docMk/>
          <pc:sldMk cId="2660180410" sldId="568"/>
        </pc:sldMkLst>
        <pc:spChg chg="del">
          <ac:chgData name="Iwamoto, Yugo" userId="S::yxiwamoto@gateschili.org::ff6ef203-aef8-4756-8de5-84d98a769e36" providerId="AD" clId="Web-{193931E5-ECCC-B590-9F70-B7CC23857E53}" dt="2021-03-15T14:04:28.962" v="28"/>
          <ac:spMkLst>
            <pc:docMk/>
            <pc:sldMk cId="2660180410" sldId="568"/>
            <ac:spMk id="12" creationId="{612A5A0A-656C-4DA6-98E1-305F0445037A}"/>
          </ac:spMkLst>
        </pc:spChg>
        <pc:spChg chg="del">
          <ac:chgData name="Iwamoto, Yugo" userId="S::yxiwamoto@gateschili.org::ff6ef203-aef8-4756-8de5-84d98a769e36" providerId="AD" clId="Web-{193931E5-ECCC-B590-9F70-B7CC23857E53}" dt="2021-03-15T14:03:45.209" v="25"/>
          <ac:spMkLst>
            <pc:docMk/>
            <pc:sldMk cId="2660180410" sldId="568"/>
            <ac:spMk id="13" creationId="{D36F692C-FF81-476F-8C30-6DCF181BCE50}"/>
          </ac:spMkLst>
        </pc:spChg>
        <pc:picChg chg="mod">
          <ac:chgData name="Iwamoto, Yugo" userId="S::yxiwamoto@gateschili.org::ff6ef203-aef8-4756-8de5-84d98a769e36" providerId="AD" clId="Web-{193931E5-ECCC-B590-9F70-B7CC23857E53}" dt="2021-03-15T14:04:26.775" v="27"/>
          <ac:picMkLst>
            <pc:docMk/>
            <pc:sldMk cId="2660180410" sldId="568"/>
            <ac:picMk id="10" creationId="{BA727324-3BB9-4F8A-9FC6-58CCE84A0A3A}"/>
          </ac:picMkLst>
        </pc:picChg>
        <pc:picChg chg="mod">
          <ac:chgData name="Iwamoto, Yugo" userId="S::yxiwamoto@gateschili.org::ff6ef203-aef8-4756-8de5-84d98a769e36" providerId="AD" clId="Web-{193931E5-ECCC-B590-9F70-B7CC23857E53}" dt="2021-03-15T15:00:01.679" v="71"/>
          <ac:picMkLst>
            <pc:docMk/>
            <pc:sldMk cId="2660180410" sldId="568"/>
            <ac:picMk id="11" creationId="{CE9338BD-AFBF-46C2-BF06-7A264C3FE58B}"/>
          </ac:picMkLst>
        </pc:picChg>
      </pc:sldChg>
      <pc:sldChg chg="modSp">
        <pc:chgData name="Iwamoto, Yugo" userId="S::yxiwamoto@gateschili.org::ff6ef203-aef8-4756-8de5-84d98a769e36" providerId="AD" clId="Web-{193931E5-ECCC-B590-9F70-B7CC23857E53}" dt="2021-03-15T15:27:25.081" v="85"/>
        <pc:sldMkLst>
          <pc:docMk/>
          <pc:sldMk cId="3642658270" sldId="570"/>
        </pc:sldMkLst>
        <pc:picChg chg="mod">
          <ac:chgData name="Iwamoto, Yugo" userId="S::yxiwamoto@gateschili.org::ff6ef203-aef8-4756-8de5-84d98a769e36" providerId="AD" clId="Web-{193931E5-ECCC-B590-9F70-B7CC23857E53}" dt="2021-03-15T15:27:25.081" v="85"/>
          <ac:picMkLst>
            <pc:docMk/>
            <pc:sldMk cId="3642658270" sldId="570"/>
            <ac:picMk id="4" creationId="{E700CB0C-0A52-440C-9CA3-43BC9D27ADB8}"/>
          </ac:picMkLst>
        </pc:picChg>
        <pc:picChg chg="mod">
          <ac:chgData name="Iwamoto, Yugo" userId="S::yxiwamoto@gateschili.org::ff6ef203-aef8-4756-8de5-84d98a769e36" providerId="AD" clId="Web-{193931E5-ECCC-B590-9F70-B7CC23857E53}" dt="2021-03-15T14:51:35.147" v="65"/>
          <ac:picMkLst>
            <pc:docMk/>
            <pc:sldMk cId="3642658270" sldId="570"/>
            <ac:picMk id="5" creationId="{7537440E-444F-4A52-AEAF-2A573C92567B}"/>
          </ac:picMkLst>
        </pc:picChg>
      </pc:sldChg>
      <pc:sldChg chg="modSp">
        <pc:chgData name="Iwamoto, Yugo" userId="S::yxiwamoto@gateschili.org::ff6ef203-aef8-4756-8de5-84d98a769e36" providerId="AD" clId="Web-{193931E5-ECCC-B590-9F70-B7CC23857E53}" dt="2021-03-15T14:49:44.046" v="60"/>
        <pc:sldMkLst>
          <pc:docMk/>
          <pc:sldMk cId="3813644711" sldId="571"/>
        </pc:sldMkLst>
        <pc:picChg chg="mod">
          <ac:chgData name="Iwamoto, Yugo" userId="S::yxiwamoto@gateschili.org::ff6ef203-aef8-4756-8de5-84d98a769e36" providerId="AD" clId="Web-{193931E5-ECCC-B590-9F70-B7CC23857E53}" dt="2021-03-15T14:49:44.046" v="60"/>
          <ac:picMkLst>
            <pc:docMk/>
            <pc:sldMk cId="3813644711" sldId="571"/>
            <ac:picMk id="4" creationId="{71A75986-71CF-478B-A4D6-D9663E8D8D6E}"/>
          </ac:picMkLst>
        </pc:picChg>
        <pc:picChg chg="mod">
          <ac:chgData name="Iwamoto, Yugo" userId="S::yxiwamoto@gateschili.org::ff6ef203-aef8-4756-8de5-84d98a769e36" providerId="AD" clId="Web-{193931E5-ECCC-B590-9F70-B7CC23857E53}" dt="2021-03-15T14:49:00.153" v="59"/>
          <ac:picMkLst>
            <pc:docMk/>
            <pc:sldMk cId="3813644711" sldId="571"/>
            <ac:picMk id="5" creationId="{95D3151B-0BA6-4A24-BB70-DBE991AB9BFD}"/>
          </ac:picMkLst>
        </pc:picChg>
      </pc:sldChg>
    </pc:docChg>
  </pc:docChgLst>
  <pc:docChgLst>
    <pc:chgData name="Sanford, Sally" userId="S::sjsanford@gateschili.org::43f05d94-43c8-44d5-ae1b-87f5ba93de40" providerId="AD" clId="Web-{D996E71A-B38D-DFC2-3310-3BA2CB8C85BE}"/>
    <pc:docChg chg="addSld modSld">
      <pc:chgData name="Sanford, Sally" userId="S::sjsanford@gateschili.org::43f05d94-43c8-44d5-ae1b-87f5ba93de40" providerId="AD" clId="Web-{D996E71A-B38D-DFC2-3310-3BA2CB8C85BE}" dt="2021-03-16T13:58:48.423" v="129" actId="14100"/>
      <pc:docMkLst>
        <pc:docMk/>
      </pc:docMkLst>
      <pc:sldChg chg="addSp delSp modSp">
        <pc:chgData name="Sanford, Sally" userId="S::sjsanford@gateschili.org::43f05d94-43c8-44d5-ae1b-87f5ba93de40" providerId="AD" clId="Web-{D996E71A-B38D-DFC2-3310-3BA2CB8C85BE}" dt="2021-03-16T13:56:32.764" v="117" actId="14100"/>
        <pc:sldMkLst>
          <pc:docMk/>
          <pc:sldMk cId="95992585" sldId="262"/>
        </pc:sldMkLst>
        <pc:spChg chg="mod">
          <ac:chgData name="Sanford, Sally" userId="S::sjsanford@gateschili.org::43f05d94-43c8-44d5-ae1b-87f5ba93de40" providerId="AD" clId="Web-{D996E71A-B38D-DFC2-3310-3BA2CB8C85BE}" dt="2021-03-16T13:24:37.553" v="3" actId="20577"/>
          <ac:spMkLst>
            <pc:docMk/>
            <pc:sldMk cId="95992585" sldId="262"/>
            <ac:spMk id="3" creationId="{FA313878-9BA3-43F8-A208-D4042FBBB954}"/>
          </ac:spMkLst>
        </pc:spChg>
        <pc:spChg chg="add del mod">
          <ac:chgData name="Sanford, Sally" userId="S::sjsanford@gateschili.org::43f05d94-43c8-44d5-ae1b-87f5ba93de40" providerId="AD" clId="Web-{D996E71A-B38D-DFC2-3310-3BA2CB8C85BE}" dt="2021-03-16T13:27:30.290" v="26"/>
          <ac:spMkLst>
            <pc:docMk/>
            <pc:sldMk cId="95992585" sldId="262"/>
            <ac:spMk id="4" creationId="{134C1465-8742-48ED-BA19-32079AB0F9B3}"/>
          </ac:spMkLst>
        </pc:spChg>
        <pc:spChg chg="add del mod">
          <ac:chgData name="Sanford, Sally" userId="S::sjsanford@gateschili.org::43f05d94-43c8-44d5-ae1b-87f5ba93de40" providerId="AD" clId="Web-{D996E71A-B38D-DFC2-3310-3BA2CB8C85BE}" dt="2021-03-16T13:28:04.447" v="31"/>
          <ac:spMkLst>
            <pc:docMk/>
            <pc:sldMk cId="95992585" sldId="262"/>
            <ac:spMk id="5" creationId="{5BAF92AE-9FF0-4D0F-B30E-4DEADF26E17C}"/>
          </ac:spMkLst>
        </pc:spChg>
        <pc:picChg chg="add mod modCrop">
          <ac:chgData name="Sanford, Sally" userId="S::sjsanford@gateschili.org::43f05d94-43c8-44d5-ae1b-87f5ba93de40" providerId="AD" clId="Web-{D996E71A-B38D-DFC2-3310-3BA2CB8C85BE}" dt="2021-03-16T13:56:32.764" v="117" actId="14100"/>
          <ac:picMkLst>
            <pc:docMk/>
            <pc:sldMk cId="95992585" sldId="262"/>
            <ac:picMk id="2" creationId="{48423FDA-74E3-4743-A934-8FF4C523CDAB}"/>
          </ac:picMkLst>
        </pc:picChg>
        <pc:picChg chg="del">
          <ac:chgData name="Sanford, Sally" userId="S::sjsanford@gateschili.org::43f05d94-43c8-44d5-ae1b-87f5ba93de40" providerId="AD" clId="Web-{D996E71A-B38D-DFC2-3310-3BA2CB8C85BE}" dt="2021-03-16T13:22:20.393" v="0"/>
          <ac:picMkLst>
            <pc:docMk/>
            <pc:sldMk cId="95992585" sldId="262"/>
            <ac:picMk id="7" creationId="{D244D16F-123D-4377-A9C0-77B27CC434E4}"/>
          </ac:picMkLst>
        </pc:picChg>
      </pc:sldChg>
      <pc:sldChg chg="addSp modSp">
        <pc:chgData name="Sanford, Sally" userId="S::sjsanford@gateschili.org::43f05d94-43c8-44d5-ae1b-87f5ba93de40" providerId="AD" clId="Web-{D996E71A-B38D-DFC2-3310-3BA2CB8C85BE}" dt="2021-03-16T13:55:31.685" v="116" actId="14100"/>
        <pc:sldMkLst>
          <pc:docMk/>
          <pc:sldMk cId="2563375814" sldId="520"/>
        </pc:sldMkLst>
        <pc:spChg chg="mod">
          <ac:chgData name="Sanford, Sally" userId="S::sjsanford@gateschili.org::43f05d94-43c8-44d5-ae1b-87f5ba93de40" providerId="AD" clId="Web-{D996E71A-B38D-DFC2-3310-3BA2CB8C85BE}" dt="2021-03-16T13:52:42.994" v="110" actId="20577"/>
          <ac:spMkLst>
            <pc:docMk/>
            <pc:sldMk cId="2563375814" sldId="520"/>
            <ac:spMk id="3" creationId="{6E0FA9E5-297F-4808-AFBC-33D05C986675}"/>
          </ac:spMkLst>
        </pc:spChg>
        <pc:picChg chg="add mod">
          <ac:chgData name="Sanford, Sally" userId="S::sjsanford@gateschili.org::43f05d94-43c8-44d5-ae1b-87f5ba93de40" providerId="AD" clId="Web-{D996E71A-B38D-DFC2-3310-3BA2CB8C85BE}" dt="2021-03-16T13:55:31.685" v="116" actId="14100"/>
          <ac:picMkLst>
            <pc:docMk/>
            <pc:sldMk cId="2563375814" sldId="520"/>
            <ac:picMk id="2" creationId="{A452DAA1-AFB9-455B-A1B2-67458276035B}"/>
          </ac:picMkLst>
        </pc:picChg>
        <pc:picChg chg="mod">
          <ac:chgData name="Sanford, Sally" userId="S::sjsanford@gateschili.org::43f05d94-43c8-44d5-ae1b-87f5ba93de40" providerId="AD" clId="Web-{D996E71A-B38D-DFC2-3310-3BA2CB8C85BE}" dt="2021-03-16T13:55:16.684" v="114" actId="1076"/>
          <ac:picMkLst>
            <pc:docMk/>
            <pc:sldMk cId="2563375814" sldId="520"/>
            <ac:picMk id="5" creationId="{A0A0A3E9-A83F-488C-BDB5-9614F7EAA643}"/>
          </ac:picMkLst>
        </pc:picChg>
      </pc:sldChg>
      <pc:sldChg chg="addSp delSp modSp">
        <pc:chgData name="Sanford, Sally" userId="S::sjsanford@gateschili.org::43f05d94-43c8-44d5-ae1b-87f5ba93de40" providerId="AD" clId="Web-{D996E71A-B38D-DFC2-3310-3BA2CB8C85BE}" dt="2021-03-16T13:58:48.423" v="129" actId="14100"/>
        <pc:sldMkLst>
          <pc:docMk/>
          <pc:sldMk cId="2089511067" sldId="524"/>
        </pc:sldMkLst>
        <pc:spChg chg="add mod">
          <ac:chgData name="Sanford, Sally" userId="S::sjsanford@gateschili.org::43f05d94-43c8-44d5-ae1b-87f5ba93de40" providerId="AD" clId="Web-{D996E71A-B38D-DFC2-3310-3BA2CB8C85BE}" dt="2021-03-16T13:57:35.969" v="122" actId="1076"/>
          <ac:spMkLst>
            <pc:docMk/>
            <pc:sldMk cId="2089511067" sldId="524"/>
            <ac:spMk id="2" creationId="{6C8B1ECE-187A-47EC-81CE-D06F24EC0DD1}"/>
          </ac:spMkLst>
        </pc:spChg>
        <pc:spChg chg="add del mod">
          <ac:chgData name="Sanford, Sally" userId="S::sjsanford@gateschili.org::43f05d94-43c8-44d5-ae1b-87f5ba93de40" providerId="AD" clId="Web-{D996E71A-B38D-DFC2-3310-3BA2CB8C85BE}" dt="2021-03-16T13:34:03.033" v="79"/>
          <ac:spMkLst>
            <pc:docMk/>
            <pc:sldMk cId="2089511067" sldId="524"/>
            <ac:spMk id="4" creationId="{EC3E6CFC-2100-49B0-B3C0-E1CE2BD9FAB6}"/>
          </ac:spMkLst>
        </pc:spChg>
        <pc:spChg chg="add mod">
          <ac:chgData name="Sanford, Sally" userId="S::sjsanford@gateschili.org::43f05d94-43c8-44d5-ae1b-87f5ba93de40" providerId="AD" clId="Web-{D996E71A-B38D-DFC2-3310-3BA2CB8C85BE}" dt="2021-03-16T13:58:02.953" v="125" actId="1076"/>
          <ac:spMkLst>
            <pc:docMk/>
            <pc:sldMk cId="2089511067" sldId="524"/>
            <ac:spMk id="6" creationId="{617A99D2-0589-4A44-AD76-3687CE055253}"/>
          </ac:spMkLst>
        </pc:spChg>
        <pc:spChg chg="add mod">
          <ac:chgData name="Sanford, Sally" userId="S::sjsanford@gateschili.org::43f05d94-43c8-44d5-ae1b-87f5ba93de40" providerId="AD" clId="Web-{D996E71A-B38D-DFC2-3310-3BA2CB8C85BE}" dt="2021-03-16T13:58:14.532" v="126" actId="1076"/>
          <ac:spMkLst>
            <pc:docMk/>
            <pc:sldMk cId="2089511067" sldId="524"/>
            <ac:spMk id="7" creationId="{6437D9C2-BEC6-4379-B328-03C6206F5588}"/>
          </ac:spMkLst>
        </pc:spChg>
        <pc:picChg chg="mod">
          <ac:chgData name="Sanford, Sally" userId="S::sjsanford@gateschili.org::43f05d94-43c8-44d5-ae1b-87f5ba93de40" providerId="AD" clId="Web-{D996E71A-B38D-DFC2-3310-3BA2CB8C85BE}" dt="2021-03-16T13:58:48.423" v="129" actId="14100"/>
          <ac:picMkLst>
            <pc:docMk/>
            <pc:sldMk cId="2089511067" sldId="524"/>
            <ac:picMk id="5" creationId="{381CF34C-D09E-4E94-9A7C-DD3ADFDBC96B}"/>
          </ac:picMkLst>
        </pc:picChg>
      </pc:sldChg>
      <pc:sldChg chg="addSp delSp modSp">
        <pc:chgData name="Sanford, Sally" userId="S::sjsanford@gateschili.org::43f05d94-43c8-44d5-ae1b-87f5ba93de40" providerId="AD" clId="Web-{D996E71A-B38D-DFC2-3310-3BA2CB8C85BE}" dt="2021-03-16T13:46:26.486" v="98"/>
        <pc:sldMkLst>
          <pc:docMk/>
          <pc:sldMk cId="3075014474" sldId="534"/>
        </pc:sldMkLst>
        <pc:spChg chg="add del mod">
          <ac:chgData name="Sanford, Sally" userId="S::sjsanford@gateschili.org::43f05d94-43c8-44d5-ae1b-87f5ba93de40" providerId="AD" clId="Web-{D996E71A-B38D-DFC2-3310-3BA2CB8C85BE}" dt="2021-03-16T13:44:31.702" v="87"/>
          <ac:spMkLst>
            <pc:docMk/>
            <pc:sldMk cId="3075014474" sldId="534"/>
            <ac:spMk id="3" creationId="{04F338B6-2FA0-4B2F-8286-4F9FC571C79F}"/>
          </ac:spMkLst>
        </pc:spChg>
        <pc:spChg chg="mod">
          <ac:chgData name="Sanford, Sally" userId="S::sjsanford@gateschili.org::43f05d94-43c8-44d5-ae1b-87f5ba93de40" providerId="AD" clId="Web-{D996E71A-B38D-DFC2-3310-3BA2CB8C85BE}" dt="2021-03-16T13:46:26.486" v="98"/>
          <ac:spMkLst>
            <pc:docMk/>
            <pc:sldMk cId="3075014474" sldId="534"/>
            <ac:spMk id="9" creationId="{C77D47DB-BE59-4588-937A-A5FC91CF8E9B}"/>
          </ac:spMkLst>
        </pc:spChg>
        <pc:picChg chg="del">
          <ac:chgData name="Sanford, Sally" userId="S::sjsanford@gateschili.org::43f05d94-43c8-44d5-ae1b-87f5ba93de40" providerId="AD" clId="Web-{D996E71A-B38D-DFC2-3310-3BA2CB8C85BE}" dt="2021-03-16T13:44:17.968" v="86"/>
          <ac:picMkLst>
            <pc:docMk/>
            <pc:sldMk cId="3075014474" sldId="534"/>
            <ac:picMk id="4" creationId="{9A1DDE0B-D846-46C6-9F9F-10E587CA927E}"/>
          </ac:picMkLst>
        </pc:picChg>
        <pc:picChg chg="add mod ord modCrop">
          <ac:chgData name="Sanford, Sally" userId="S::sjsanford@gateschili.org::43f05d94-43c8-44d5-ae1b-87f5ba93de40" providerId="AD" clId="Web-{D996E71A-B38D-DFC2-3310-3BA2CB8C85BE}" dt="2021-03-16T13:45:05.781" v="92" actId="14100"/>
          <ac:picMkLst>
            <pc:docMk/>
            <pc:sldMk cId="3075014474" sldId="534"/>
            <ac:picMk id="5" creationId="{24326825-9698-4D41-B140-399F8D383A0B}"/>
          </ac:picMkLst>
        </pc:picChg>
      </pc:sldChg>
      <pc:sldChg chg="addSp delSp modSp">
        <pc:chgData name="Sanford, Sally" userId="S::sjsanford@gateschili.org::43f05d94-43c8-44d5-ae1b-87f5ba93de40" providerId="AD" clId="Web-{D996E71A-B38D-DFC2-3310-3BA2CB8C85BE}" dt="2021-03-16T13:51:02.882" v="105" actId="14100"/>
        <pc:sldMkLst>
          <pc:docMk/>
          <pc:sldMk cId="879712145" sldId="539"/>
        </pc:sldMkLst>
        <pc:spChg chg="add del mod">
          <ac:chgData name="Sanford, Sally" userId="S::sjsanford@gateschili.org::43f05d94-43c8-44d5-ae1b-87f5ba93de40" providerId="AD" clId="Web-{D996E71A-B38D-DFC2-3310-3BA2CB8C85BE}" dt="2021-03-16T13:50:32.007" v="100"/>
          <ac:spMkLst>
            <pc:docMk/>
            <pc:sldMk cId="879712145" sldId="539"/>
            <ac:spMk id="3" creationId="{7DC00175-0019-45B8-A1EE-891FC11823E8}"/>
          </ac:spMkLst>
        </pc:spChg>
        <pc:picChg chg="add mod ord modCrop">
          <ac:chgData name="Sanford, Sally" userId="S::sjsanford@gateschili.org::43f05d94-43c8-44d5-ae1b-87f5ba93de40" providerId="AD" clId="Web-{D996E71A-B38D-DFC2-3310-3BA2CB8C85BE}" dt="2021-03-16T13:51:02.882" v="105" actId="14100"/>
          <ac:picMkLst>
            <pc:docMk/>
            <pc:sldMk cId="879712145" sldId="539"/>
            <ac:picMk id="4" creationId="{BD6C2396-CA76-4A9C-BA7D-86300AB86569}"/>
          </ac:picMkLst>
        </pc:picChg>
        <pc:picChg chg="del">
          <ac:chgData name="Sanford, Sally" userId="S::sjsanford@gateschili.org::43f05d94-43c8-44d5-ae1b-87f5ba93de40" providerId="AD" clId="Web-{D996E71A-B38D-DFC2-3310-3BA2CB8C85BE}" dt="2021-03-16T13:50:22.038" v="99"/>
          <ac:picMkLst>
            <pc:docMk/>
            <pc:sldMk cId="879712145" sldId="539"/>
            <ac:picMk id="6" creationId="{E5130A50-3484-4B30-ABEF-3EF22165705C}"/>
          </ac:picMkLst>
        </pc:picChg>
      </pc:sldChg>
      <pc:sldChg chg="modSp">
        <pc:chgData name="Sanford, Sally" userId="S::sjsanford@gateschili.org::43f05d94-43c8-44d5-ae1b-87f5ba93de40" providerId="AD" clId="Web-{D996E71A-B38D-DFC2-3310-3BA2CB8C85BE}" dt="2021-03-16T13:37:43.256" v="85" actId="14100"/>
        <pc:sldMkLst>
          <pc:docMk/>
          <pc:sldMk cId="1275783038" sldId="554"/>
        </pc:sldMkLst>
        <pc:picChg chg="mod">
          <ac:chgData name="Sanford, Sally" userId="S::sjsanford@gateschili.org::43f05d94-43c8-44d5-ae1b-87f5ba93de40" providerId="AD" clId="Web-{D996E71A-B38D-DFC2-3310-3BA2CB8C85BE}" dt="2021-03-16T13:37:43.256" v="85" actId="14100"/>
          <ac:picMkLst>
            <pc:docMk/>
            <pc:sldMk cId="1275783038" sldId="554"/>
            <ac:picMk id="6" creationId="{1C533B9A-0025-473F-8CFF-1D391493F0C8}"/>
          </ac:picMkLst>
        </pc:picChg>
      </pc:sldChg>
      <pc:sldChg chg="addSp modSp add replId">
        <pc:chgData name="Sanford, Sally" userId="S::sjsanford@gateschili.org::43f05d94-43c8-44d5-ae1b-87f5ba93de40" providerId="AD" clId="Web-{D996E71A-B38D-DFC2-3310-3BA2CB8C85BE}" dt="2021-03-16T13:30:05.512" v="43" actId="14100"/>
        <pc:sldMkLst>
          <pc:docMk/>
          <pc:sldMk cId="3953894573" sldId="575"/>
        </pc:sldMkLst>
        <pc:spChg chg="mod">
          <ac:chgData name="Sanford, Sally" userId="S::sjsanford@gateschili.org::43f05d94-43c8-44d5-ae1b-87f5ba93de40" providerId="AD" clId="Web-{D996E71A-B38D-DFC2-3310-3BA2CB8C85BE}" dt="2021-03-16T13:28:28.995" v="35" actId="20577"/>
          <ac:spMkLst>
            <pc:docMk/>
            <pc:sldMk cId="3953894573" sldId="575"/>
            <ac:spMk id="3" creationId="{FA313878-9BA3-43F8-A208-D4042FBBB954}"/>
          </ac:spMkLst>
        </pc:spChg>
        <pc:picChg chg="add mod modCrop">
          <ac:chgData name="Sanford, Sally" userId="S::sjsanford@gateschili.org::43f05d94-43c8-44d5-ae1b-87f5ba93de40" providerId="AD" clId="Web-{D996E71A-B38D-DFC2-3310-3BA2CB8C85BE}" dt="2021-03-16T13:30:05.512" v="43" actId="14100"/>
          <ac:picMkLst>
            <pc:docMk/>
            <pc:sldMk cId="3953894573" sldId="575"/>
            <ac:picMk id="2" creationId="{28851122-9679-49A5-BA8F-3A98D7E5AF44}"/>
          </ac:picMkLst>
        </pc:picChg>
      </pc:sldChg>
    </pc:docChg>
  </pc:docChgLst>
  <pc:docChgLst>
    <pc:chgData name="Dailey, Christopher" userId="S::cjdailey@gateschili.org::20ac6cc7-a180-4c7d-bf4b-b94d0588ac6f" providerId="AD" clId="Web-{71D3B49F-B052-B000-D5E4-0D7D1B3166E8}"/>
    <pc:docChg chg="modSld">
      <pc:chgData name="Dailey, Christopher" userId="S::cjdailey@gateschili.org::20ac6cc7-a180-4c7d-bf4b-b94d0588ac6f" providerId="AD" clId="Web-{71D3B49F-B052-B000-D5E4-0D7D1B3166E8}" dt="2021-03-16T12:38:30.938" v="27" actId="20577"/>
      <pc:docMkLst>
        <pc:docMk/>
      </pc:docMkLst>
      <pc:sldChg chg="modSp">
        <pc:chgData name="Dailey, Christopher" userId="S::cjdailey@gateschili.org::20ac6cc7-a180-4c7d-bf4b-b94d0588ac6f" providerId="AD" clId="Web-{71D3B49F-B052-B000-D5E4-0D7D1B3166E8}" dt="2021-03-16T12:38:30.938" v="27" actId="20577"/>
        <pc:sldMkLst>
          <pc:docMk/>
          <pc:sldMk cId="2978473108" sldId="574"/>
        </pc:sldMkLst>
        <pc:spChg chg="mod">
          <ac:chgData name="Dailey, Christopher" userId="S::cjdailey@gateschili.org::20ac6cc7-a180-4c7d-bf4b-b94d0588ac6f" providerId="AD" clId="Web-{71D3B49F-B052-B000-D5E4-0D7D1B3166E8}" dt="2021-03-16T12:38:30.938" v="27" actId="20577"/>
          <ac:spMkLst>
            <pc:docMk/>
            <pc:sldMk cId="2978473108" sldId="574"/>
            <ac:spMk id="3" creationId="{EF3A6019-4692-458C-8BEB-37EEF15396E1}"/>
          </ac:spMkLst>
        </pc:spChg>
      </pc:sldChg>
    </pc:docChg>
  </pc:docChgLst>
  <pc:docChgLst>
    <pc:chgData name="Lamb, Anna" userId="c1fcc003-dcb1-404f-a2bb-b6929ae64666" providerId="ADAL" clId="{9F166538-BB6D-4152-91F2-EF62E6D68EDB}"/>
    <pc:docChg chg="undo redo custSel addSld delSld modSld">
      <pc:chgData name="Lamb, Anna" userId="c1fcc003-dcb1-404f-a2bb-b6929ae64666" providerId="ADAL" clId="{9F166538-BB6D-4152-91F2-EF62E6D68EDB}" dt="2023-03-09T20:23:08.629" v="7173" actId="692"/>
      <pc:docMkLst>
        <pc:docMk/>
      </pc:docMkLst>
      <pc:sldChg chg="delSp modSp mod">
        <pc:chgData name="Lamb, Anna" userId="c1fcc003-dcb1-404f-a2bb-b6929ae64666" providerId="ADAL" clId="{9F166538-BB6D-4152-91F2-EF62E6D68EDB}" dt="2023-03-01T17:06:21.415" v="4899" actId="1076"/>
        <pc:sldMkLst>
          <pc:docMk/>
          <pc:sldMk cId="1318005134" sldId="259"/>
        </pc:sldMkLst>
        <pc:spChg chg="mod">
          <ac:chgData name="Lamb, Anna" userId="c1fcc003-dcb1-404f-a2bb-b6929ae64666" providerId="ADAL" clId="{9F166538-BB6D-4152-91F2-EF62E6D68EDB}" dt="2023-03-01T17:06:21.415" v="4899" actId="1076"/>
          <ac:spMkLst>
            <pc:docMk/>
            <pc:sldMk cId="1318005134" sldId="259"/>
            <ac:spMk id="2" creationId="{00000000-0000-0000-0000-000000000000}"/>
          </ac:spMkLst>
        </pc:spChg>
        <pc:spChg chg="mod">
          <ac:chgData name="Lamb, Anna" userId="c1fcc003-dcb1-404f-a2bb-b6929ae64666" providerId="ADAL" clId="{9F166538-BB6D-4152-91F2-EF62E6D68EDB}" dt="2023-02-15T20:21:12.345" v="9" actId="20577"/>
          <ac:spMkLst>
            <pc:docMk/>
            <pc:sldMk cId="1318005134" sldId="259"/>
            <ac:spMk id="3" creationId="{00000000-0000-0000-0000-000000000000}"/>
          </ac:spMkLst>
        </pc:spChg>
        <pc:inkChg chg="del">
          <ac:chgData name="Lamb, Anna" userId="c1fcc003-dcb1-404f-a2bb-b6929ae64666" providerId="ADAL" clId="{9F166538-BB6D-4152-91F2-EF62E6D68EDB}" dt="2023-03-01T17:05:57.788" v="4897" actId="478"/>
          <ac:inkMkLst>
            <pc:docMk/>
            <pc:sldMk cId="1318005134" sldId="259"/>
            <ac:inkMk id="4" creationId="{AEB38768-2F7C-5BBE-B2A3-6997C7742389}"/>
          </ac:inkMkLst>
        </pc:inkChg>
      </pc:sldChg>
      <pc:sldChg chg="modSp mod addCm modCm">
        <pc:chgData name="Lamb, Anna" userId="c1fcc003-dcb1-404f-a2bb-b6929ae64666" providerId="ADAL" clId="{9F166538-BB6D-4152-91F2-EF62E6D68EDB}" dt="2023-03-01T17:07:13.563" v="4907" actId="20577"/>
        <pc:sldMkLst>
          <pc:docMk/>
          <pc:sldMk cId="1432300410" sldId="261"/>
        </pc:sldMkLst>
        <pc:spChg chg="mod">
          <ac:chgData name="Lamb, Anna" userId="c1fcc003-dcb1-404f-a2bb-b6929ae64666" providerId="ADAL" clId="{9F166538-BB6D-4152-91F2-EF62E6D68EDB}" dt="2023-03-01T17:07:13.563" v="4907" actId="20577"/>
          <ac:spMkLst>
            <pc:docMk/>
            <pc:sldMk cId="1432300410" sldId="261"/>
            <ac:spMk id="3" creationId="{00000000-0000-0000-0000-000000000000}"/>
          </ac:spMkLst>
        </pc:spChg>
      </pc:sldChg>
      <pc:sldChg chg="modSp mod addCm modCm modNotesTx">
        <pc:chgData name="Lamb, Anna" userId="c1fcc003-dcb1-404f-a2bb-b6929ae64666" providerId="ADAL" clId="{9F166538-BB6D-4152-91F2-EF62E6D68EDB}" dt="2023-02-16T20:27:27.388" v="1416"/>
        <pc:sldMkLst>
          <pc:docMk/>
          <pc:sldMk cId="920888955" sldId="266"/>
        </pc:sldMkLst>
        <pc:spChg chg="mod">
          <ac:chgData name="Lamb, Anna" userId="c1fcc003-dcb1-404f-a2bb-b6929ae64666" providerId="ADAL" clId="{9F166538-BB6D-4152-91F2-EF62E6D68EDB}" dt="2023-02-16T20:26:52.507" v="1413" actId="207"/>
          <ac:spMkLst>
            <pc:docMk/>
            <pc:sldMk cId="920888955" sldId="266"/>
            <ac:spMk id="2" creationId="{00000000-0000-0000-0000-000000000000}"/>
          </ac:spMkLst>
        </pc:spChg>
        <pc:spChg chg="mod">
          <ac:chgData name="Lamb, Anna" userId="c1fcc003-dcb1-404f-a2bb-b6929ae64666" providerId="ADAL" clId="{9F166538-BB6D-4152-91F2-EF62E6D68EDB}" dt="2023-02-16T20:27:09.629" v="1414" actId="120"/>
          <ac:spMkLst>
            <pc:docMk/>
            <pc:sldMk cId="920888955" sldId="266"/>
            <ac:spMk id="3" creationId="{00000000-0000-0000-0000-000000000000}"/>
          </ac:spMkLst>
        </pc:spChg>
        <pc:picChg chg="mod">
          <ac:chgData name="Lamb, Anna" userId="c1fcc003-dcb1-404f-a2bb-b6929ae64666" providerId="ADAL" clId="{9F166538-BB6D-4152-91F2-EF62E6D68EDB}" dt="2023-02-16T20:26:24.325" v="1411" actId="1076"/>
          <ac:picMkLst>
            <pc:docMk/>
            <pc:sldMk cId="920888955" sldId="266"/>
            <ac:picMk id="7" creationId="{AF68A2DA-971C-4E69-AEFC-4993088FCDB6}"/>
          </ac:picMkLst>
        </pc:picChg>
        <pc:picChg chg="mod">
          <ac:chgData name="Lamb, Anna" userId="c1fcc003-dcb1-404f-a2bb-b6929ae64666" providerId="ADAL" clId="{9F166538-BB6D-4152-91F2-EF62E6D68EDB}" dt="2023-02-16T20:26:19.207" v="1410" actId="1076"/>
          <ac:picMkLst>
            <pc:docMk/>
            <pc:sldMk cId="920888955" sldId="266"/>
            <ac:picMk id="11" creationId="{60CBB7D2-DA4B-4DA5-91F4-6A5A5A7CF400}"/>
          </ac:picMkLst>
        </pc:picChg>
      </pc:sldChg>
      <pc:sldChg chg="modSp mod addCm modCm modNotesTx">
        <pc:chgData name="Lamb, Anna" userId="c1fcc003-dcb1-404f-a2bb-b6929ae64666" providerId="ADAL" clId="{9F166538-BB6D-4152-91F2-EF62E6D68EDB}" dt="2023-03-08T15:36:40.088" v="6261" actId="1589"/>
        <pc:sldMkLst>
          <pc:docMk/>
          <pc:sldMk cId="2818342752" sldId="273"/>
        </pc:sldMkLst>
        <pc:spChg chg="mod">
          <ac:chgData name="Lamb, Anna" userId="c1fcc003-dcb1-404f-a2bb-b6929ae64666" providerId="ADAL" clId="{9F166538-BB6D-4152-91F2-EF62E6D68EDB}" dt="2023-02-21T18:30:47.904" v="4151" actId="1076"/>
          <ac:spMkLst>
            <pc:docMk/>
            <pc:sldMk cId="2818342752" sldId="273"/>
            <ac:spMk id="3" creationId="{00000000-0000-0000-0000-000000000000}"/>
          </ac:spMkLst>
        </pc:spChg>
      </pc:sldChg>
      <pc:sldChg chg="modSp mod addCm modCm modNotesTx">
        <pc:chgData name="Lamb, Anna" userId="c1fcc003-dcb1-404f-a2bb-b6929ae64666" providerId="ADAL" clId="{9F166538-BB6D-4152-91F2-EF62E6D68EDB}" dt="2023-02-16T21:05:41.004" v="1469" actId="20577"/>
        <pc:sldMkLst>
          <pc:docMk/>
          <pc:sldMk cId="3619191033" sldId="278"/>
        </pc:sldMkLst>
        <pc:spChg chg="mod">
          <ac:chgData name="Lamb, Anna" userId="c1fcc003-dcb1-404f-a2bb-b6929ae64666" providerId="ADAL" clId="{9F166538-BB6D-4152-91F2-EF62E6D68EDB}" dt="2023-02-16T19:19:07.583" v="1260" actId="122"/>
          <ac:spMkLst>
            <pc:docMk/>
            <pc:sldMk cId="3619191033" sldId="278"/>
            <ac:spMk id="4098" creationId="{00000000-0000-0000-0000-000000000000}"/>
          </ac:spMkLst>
        </pc:spChg>
        <pc:spChg chg="mod">
          <ac:chgData name="Lamb, Anna" userId="c1fcc003-dcb1-404f-a2bb-b6929ae64666" providerId="ADAL" clId="{9F166538-BB6D-4152-91F2-EF62E6D68EDB}" dt="2023-02-16T21:05:41.004" v="1469" actId="20577"/>
          <ac:spMkLst>
            <pc:docMk/>
            <pc:sldMk cId="3619191033" sldId="278"/>
            <ac:spMk id="4099" creationId="{00000000-0000-0000-0000-000000000000}"/>
          </ac:spMkLst>
        </pc:spChg>
      </pc:sldChg>
      <pc:sldChg chg="modSp mod modNotesTx">
        <pc:chgData name="Lamb, Anna" userId="c1fcc003-dcb1-404f-a2bb-b6929ae64666" providerId="ADAL" clId="{9F166538-BB6D-4152-91F2-EF62E6D68EDB}" dt="2023-02-21T18:49:00.598" v="4257" actId="20577"/>
        <pc:sldMkLst>
          <pc:docMk/>
          <pc:sldMk cId="1283133859" sldId="326"/>
        </pc:sldMkLst>
        <pc:spChg chg="mod">
          <ac:chgData name="Lamb, Anna" userId="c1fcc003-dcb1-404f-a2bb-b6929ae64666" providerId="ADAL" clId="{9F166538-BB6D-4152-91F2-EF62E6D68EDB}" dt="2023-02-21T18:48:35.501" v="4253" actId="20577"/>
          <ac:spMkLst>
            <pc:docMk/>
            <pc:sldMk cId="1283133859" sldId="326"/>
            <ac:spMk id="4" creationId="{64BEE5EC-D588-4841-940F-05C12D7B6267}"/>
          </ac:spMkLst>
        </pc:spChg>
      </pc:sldChg>
      <pc:sldChg chg="modSp mod addCm delCm modCm modNotesTx">
        <pc:chgData name="Lamb, Anna" userId="c1fcc003-dcb1-404f-a2bb-b6929ae64666" providerId="ADAL" clId="{9F166538-BB6D-4152-91F2-EF62E6D68EDB}" dt="2023-03-08T19:03:27.269" v="7059"/>
        <pc:sldMkLst>
          <pc:docMk/>
          <pc:sldMk cId="2516392839" sldId="341"/>
        </pc:sldMkLst>
        <pc:spChg chg="mod">
          <ac:chgData name="Lamb, Anna" userId="c1fcc003-dcb1-404f-a2bb-b6929ae64666" providerId="ADAL" clId="{9F166538-BB6D-4152-91F2-EF62E6D68EDB}" dt="2023-03-08T19:03:13.628" v="7057" actId="1076"/>
          <ac:spMkLst>
            <pc:docMk/>
            <pc:sldMk cId="2516392839" sldId="341"/>
            <ac:spMk id="4" creationId="{E5CA664A-8960-4F7C-B37C-27CED1755EE9}"/>
          </ac:spMkLst>
        </pc:spChg>
        <pc:picChg chg="mod">
          <ac:chgData name="Lamb, Anna" userId="c1fcc003-dcb1-404f-a2bb-b6929ae64666" providerId="ADAL" clId="{9F166538-BB6D-4152-91F2-EF62E6D68EDB}" dt="2023-03-08T15:46:21.652" v="6282" actId="14100"/>
          <ac:picMkLst>
            <pc:docMk/>
            <pc:sldMk cId="2516392839" sldId="341"/>
            <ac:picMk id="10" creationId="{BF637919-BB2D-48D6-94E2-9E5D542F2104}"/>
          </ac:picMkLst>
        </pc:picChg>
        <pc:picChg chg="mod">
          <ac:chgData name="Lamb, Anna" userId="c1fcc003-dcb1-404f-a2bb-b6929ae64666" providerId="ADAL" clId="{9F166538-BB6D-4152-91F2-EF62E6D68EDB}" dt="2023-03-08T15:46:26.725" v="6283" actId="1076"/>
          <ac:picMkLst>
            <pc:docMk/>
            <pc:sldMk cId="2516392839" sldId="341"/>
            <ac:picMk id="11" creationId="{312A3E42-9060-48E0-AB2F-5E413B7D62DE}"/>
          </ac:picMkLst>
        </pc:picChg>
      </pc:sldChg>
      <pc:sldChg chg="delSp modSp mod addCm modCm modNotesTx">
        <pc:chgData name="Lamb, Anna" userId="c1fcc003-dcb1-404f-a2bb-b6929ae64666" providerId="ADAL" clId="{9F166538-BB6D-4152-91F2-EF62E6D68EDB}" dt="2023-03-08T14:50:31.521" v="5791" actId="1589"/>
        <pc:sldMkLst>
          <pc:docMk/>
          <pc:sldMk cId="2496103626" sldId="344"/>
        </pc:sldMkLst>
        <pc:spChg chg="mod">
          <ac:chgData name="Lamb, Anna" userId="c1fcc003-dcb1-404f-a2bb-b6929ae64666" providerId="ADAL" clId="{9F166538-BB6D-4152-91F2-EF62E6D68EDB}" dt="2023-03-08T14:48:38.857" v="5771" actId="1076"/>
          <ac:spMkLst>
            <pc:docMk/>
            <pc:sldMk cId="2496103626" sldId="344"/>
            <ac:spMk id="2" creationId="{27CAB32A-B30D-53B8-EB3F-674DB85D9D1C}"/>
          </ac:spMkLst>
        </pc:spChg>
        <pc:spChg chg="mod ord">
          <ac:chgData name="Lamb, Anna" userId="c1fcc003-dcb1-404f-a2bb-b6929ae64666" providerId="ADAL" clId="{9F166538-BB6D-4152-91F2-EF62E6D68EDB}" dt="2023-02-16T21:05:05.319" v="1464" actId="20577"/>
          <ac:spMkLst>
            <pc:docMk/>
            <pc:sldMk cId="2496103626" sldId="344"/>
            <ac:spMk id="3" creationId="{28CE4C25-D1E0-48D9-AE25-02CB0377C135}"/>
          </ac:spMkLst>
        </pc:spChg>
        <pc:spChg chg="mod">
          <ac:chgData name="Lamb, Anna" userId="c1fcc003-dcb1-404f-a2bb-b6929ae64666" providerId="ADAL" clId="{9F166538-BB6D-4152-91F2-EF62E6D68EDB}" dt="2023-03-08T14:49:35.608" v="5790" actId="20577"/>
          <ac:spMkLst>
            <pc:docMk/>
            <pc:sldMk cId="2496103626" sldId="344"/>
            <ac:spMk id="4" creationId="{E5CA664A-8960-4F7C-B37C-27CED1755EE9}"/>
          </ac:spMkLst>
        </pc:spChg>
        <pc:picChg chg="del mod">
          <ac:chgData name="Lamb, Anna" userId="c1fcc003-dcb1-404f-a2bb-b6929ae64666" providerId="ADAL" clId="{9F166538-BB6D-4152-91F2-EF62E6D68EDB}" dt="2023-02-16T20:04:42.955" v="1313" actId="478"/>
          <ac:picMkLst>
            <pc:docMk/>
            <pc:sldMk cId="2496103626" sldId="344"/>
            <ac:picMk id="5" creationId="{50FFCF1C-87A9-4B92-BDF9-C6509D6B4475}"/>
          </ac:picMkLst>
        </pc:picChg>
        <pc:picChg chg="mod">
          <ac:chgData name="Lamb, Anna" userId="c1fcc003-dcb1-404f-a2bb-b6929ae64666" providerId="ADAL" clId="{9F166538-BB6D-4152-91F2-EF62E6D68EDB}" dt="2023-03-08T14:48:31.636" v="5770" actId="1076"/>
          <ac:picMkLst>
            <pc:docMk/>
            <pc:sldMk cId="2496103626" sldId="344"/>
            <ac:picMk id="6" creationId="{7E8957E8-AEF6-4EEF-8888-4302FFB96235}"/>
          </ac:picMkLst>
        </pc:picChg>
      </pc:sldChg>
      <pc:sldChg chg="modSp del mod addCm modCm modNotesTx">
        <pc:chgData name="Lamb, Anna" userId="c1fcc003-dcb1-404f-a2bb-b6929ae64666" providerId="ADAL" clId="{9F166538-BB6D-4152-91F2-EF62E6D68EDB}" dt="2023-03-08T16:38:08.243" v="6293" actId="2696"/>
        <pc:sldMkLst>
          <pc:docMk/>
          <pc:sldMk cId="2102811197" sldId="361"/>
        </pc:sldMkLst>
        <pc:spChg chg="mod">
          <ac:chgData name="Lamb, Anna" userId="c1fcc003-dcb1-404f-a2bb-b6929ae64666" providerId="ADAL" clId="{9F166538-BB6D-4152-91F2-EF62E6D68EDB}" dt="2023-02-16T20:19:39.641" v="1330" actId="20577"/>
          <ac:spMkLst>
            <pc:docMk/>
            <pc:sldMk cId="2102811197" sldId="361"/>
            <ac:spMk id="3" creationId="{28CE4C25-D1E0-48D9-AE25-02CB0377C135}"/>
          </ac:spMkLst>
        </pc:spChg>
        <pc:spChg chg="mod">
          <ac:chgData name="Lamb, Anna" userId="c1fcc003-dcb1-404f-a2bb-b6929ae64666" providerId="ADAL" clId="{9F166538-BB6D-4152-91F2-EF62E6D68EDB}" dt="2023-02-16T20:51:09.375" v="1420" actId="20577"/>
          <ac:spMkLst>
            <pc:docMk/>
            <pc:sldMk cId="2102811197" sldId="361"/>
            <ac:spMk id="8" creationId="{700DFA67-FE18-450E-8B17-F93A93AD78EF}"/>
          </ac:spMkLst>
        </pc:spChg>
        <pc:spChg chg="mod">
          <ac:chgData name="Lamb, Anna" userId="c1fcc003-dcb1-404f-a2bb-b6929ae64666" providerId="ADAL" clId="{9F166538-BB6D-4152-91F2-EF62E6D68EDB}" dt="2023-02-16T20:52:00.481" v="1430" actId="20577"/>
          <ac:spMkLst>
            <pc:docMk/>
            <pc:sldMk cId="2102811197" sldId="361"/>
            <ac:spMk id="10" creationId="{5353B0C6-4D4F-49F6-B412-E2919E34A29F}"/>
          </ac:spMkLst>
        </pc:spChg>
        <pc:spChg chg="mod">
          <ac:chgData name="Lamb, Anna" userId="c1fcc003-dcb1-404f-a2bb-b6929ae64666" providerId="ADAL" clId="{9F166538-BB6D-4152-91F2-EF62E6D68EDB}" dt="2023-02-16T20:51:35.874" v="1428" actId="20577"/>
          <ac:spMkLst>
            <pc:docMk/>
            <pc:sldMk cId="2102811197" sldId="361"/>
            <ac:spMk id="12" creationId="{01E53AFB-2626-429D-AC9A-892974E22E61}"/>
          </ac:spMkLst>
        </pc:spChg>
        <pc:spChg chg="mod">
          <ac:chgData name="Lamb, Anna" userId="c1fcc003-dcb1-404f-a2bb-b6929ae64666" providerId="ADAL" clId="{9F166538-BB6D-4152-91F2-EF62E6D68EDB}" dt="2023-02-16T20:51:23.885" v="1426" actId="20577"/>
          <ac:spMkLst>
            <pc:docMk/>
            <pc:sldMk cId="2102811197" sldId="361"/>
            <ac:spMk id="13" creationId="{69494E6E-C2FF-4212-B711-374FFDE2DBA1}"/>
          </ac:spMkLst>
        </pc:spChg>
      </pc:sldChg>
      <pc:sldChg chg="del">
        <pc:chgData name="Lamb, Anna" userId="c1fcc003-dcb1-404f-a2bb-b6929ae64666" providerId="ADAL" clId="{9F166538-BB6D-4152-91F2-EF62E6D68EDB}" dt="2023-02-18T22:18:11.716" v="2679" actId="2696"/>
        <pc:sldMkLst>
          <pc:docMk/>
          <pc:sldMk cId="208821119" sldId="374"/>
        </pc:sldMkLst>
      </pc:sldChg>
      <pc:sldChg chg="addSp delSp modSp mod addCm modCm modNotesTx">
        <pc:chgData name="Lamb, Anna" userId="c1fcc003-dcb1-404f-a2bb-b6929ae64666" providerId="ADAL" clId="{9F166538-BB6D-4152-91F2-EF62E6D68EDB}" dt="2023-03-09T20:23:08.629" v="7173" actId="692"/>
        <pc:sldMkLst>
          <pc:docMk/>
          <pc:sldMk cId="2960906728" sldId="377"/>
        </pc:sldMkLst>
        <pc:spChg chg="mod">
          <ac:chgData name="Lamb, Anna" userId="c1fcc003-dcb1-404f-a2bb-b6929ae64666" providerId="ADAL" clId="{9F166538-BB6D-4152-91F2-EF62E6D68EDB}" dt="2023-03-08T18:10:08.542" v="6313" actId="1076"/>
          <ac:spMkLst>
            <pc:docMk/>
            <pc:sldMk cId="2960906728" sldId="377"/>
            <ac:spMk id="8" creationId="{43EEF3F1-D8BD-4188-9784-E9CCA772B705}"/>
          </ac:spMkLst>
        </pc:spChg>
        <pc:spChg chg="mod">
          <ac:chgData name="Lamb, Anna" userId="c1fcc003-dcb1-404f-a2bb-b6929ae64666" providerId="ADAL" clId="{9F166538-BB6D-4152-91F2-EF62E6D68EDB}" dt="2023-03-08T18:16:21.479" v="6349" actId="20577"/>
          <ac:spMkLst>
            <pc:docMk/>
            <pc:sldMk cId="2960906728" sldId="377"/>
            <ac:spMk id="9" creationId="{E12C9CB4-89BC-4715-85BA-BECDD202D2DC}"/>
          </ac:spMkLst>
        </pc:spChg>
        <pc:graphicFrameChg chg="add del mod ord">
          <ac:chgData name="Lamb, Anna" userId="c1fcc003-dcb1-404f-a2bb-b6929ae64666" providerId="ADAL" clId="{9F166538-BB6D-4152-91F2-EF62E6D68EDB}" dt="2023-03-08T18:07:31.210" v="6302" actId="478"/>
          <ac:graphicFrameMkLst>
            <pc:docMk/>
            <pc:sldMk cId="2960906728" sldId="377"/>
            <ac:graphicFrameMk id="3" creationId="{18CD61C0-DDA2-35C9-1926-08A1C806E0CA}"/>
          </ac:graphicFrameMkLst>
        </pc:graphicFrameChg>
        <pc:graphicFrameChg chg="add mod ord">
          <ac:chgData name="Lamb, Anna" userId="c1fcc003-dcb1-404f-a2bb-b6929ae64666" providerId="ADAL" clId="{9F166538-BB6D-4152-91F2-EF62E6D68EDB}" dt="2023-03-09T20:23:08.629" v="7173" actId="692"/>
          <ac:graphicFrameMkLst>
            <pc:docMk/>
            <pc:sldMk cId="2960906728" sldId="377"/>
            <ac:graphicFrameMk id="3" creationId="{8EBDD048-8C02-5396-D493-7972AFC3C522}"/>
          </ac:graphicFrameMkLst>
        </pc:graphicFrameChg>
        <pc:graphicFrameChg chg="add del mod">
          <ac:chgData name="Lamb, Anna" userId="c1fcc003-dcb1-404f-a2bb-b6929ae64666" providerId="ADAL" clId="{9F166538-BB6D-4152-91F2-EF62E6D68EDB}" dt="2023-03-08T18:08:56.270" v="6304"/>
          <ac:graphicFrameMkLst>
            <pc:docMk/>
            <pc:sldMk cId="2960906728" sldId="377"/>
            <ac:graphicFrameMk id="4" creationId="{0F925720-1099-DA78-6A78-EB8AE70FD62E}"/>
          </ac:graphicFrameMkLst>
        </pc:graphicFrameChg>
        <pc:graphicFrameChg chg="add del mod ord">
          <ac:chgData name="Lamb, Anna" userId="c1fcc003-dcb1-404f-a2bb-b6929ae64666" providerId="ADAL" clId="{9F166538-BB6D-4152-91F2-EF62E6D68EDB}" dt="2023-03-09T20:21:36.214" v="7159" actId="478"/>
          <ac:graphicFrameMkLst>
            <pc:docMk/>
            <pc:sldMk cId="2960906728" sldId="377"/>
            <ac:graphicFrameMk id="5" creationId="{46A79FC8-F65B-3815-294A-0AD869F5B3F7}"/>
          </ac:graphicFrameMkLst>
        </pc:graphicFrameChg>
        <pc:graphicFrameChg chg="add del mod">
          <ac:chgData name="Lamb, Anna" userId="c1fcc003-dcb1-404f-a2bb-b6929ae64666" providerId="ADAL" clId="{9F166538-BB6D-4152-91F2-EF62E6D68EDB}" dt="2023-03-08T18:10:55.267" v="6328" actId="478"/>
          <ac:graphicFrameMkLst>
            <pc:docMk/>
            <pc:sldMk cId="2960906728" sldId="377"/>
            <ac:graphicFrameMk id="6" creationId="{97F6B4B4-5CDD-9A74-7677-7C62B877680B}"/>
          </ac:graphicFrameMkLst>
        </pc:graphicFrameChg>
        <pc:picChg chg="add del mod ord">
          <ac:chgData name="Lamb, Anna" userId="c1fcc003-dcb1-404f-a2bb-b6929ae64666" providerId="ADAL" clId="{9F166538-BB6D-4152-91F2-EF62E6D68EDB}" dt="2023-02-21T13:56:51.045" v="2772" actId="478"/>
          <ac:picMkLst>
            <pc:docMk/>
            <pc:sldMk cId="2960906728" sldId="377"/>
            <ac:picMk id="3" creationId="{7BD2B425-D8F4-4E34-9FB4-D8677C4FEC21}"/>
          </ac:picMkLst>
        </pc:picChg>
        <pc:picChg chg="add del mod ord">
          <ac:chgData name="Lamb, Anna" userId="c1fcc003-dcb1-404f-a2bb-b6929ae64666" providerId="ADAL" clId="{9F166538-BB6D-4152-91F2-EF62E6D68EDB}" dt="2023-02-21T15:29:24.435" v="2849" actId="478"/>
          <ac:picMkLst>
            <pc:docMk/>
            <pc:sldMk cId="2960906728" sldId="377"/>
            <ac:picMk id="5" creationId="{9888F769-F49E-411B-B9BD-F0408A94C133}"/>
          </ac:picMkLst>
        </pc:picChg>
        <pc:picChg chg="del">
          <ac:chgData name="Lamb, Anna" userId="c1fcc003-dcb1-404f-a2bb-b6929ae64666" providerId="ADAL" clId="{9F166538-BB6D-4152-91F2-EF62E6D68EDB}" dt="2023-02-21T13:56:10.279" v="2768" actId="478"/>
          <ac:picMkLst>
            <pc:docMk/>
            <pc:sldMk cId="2960906728" sldId="377"/>
            <ac:picMk id="7" creationId="{73B4630B-4254-4892-86F0-153C44510854}"/>
          </ac:picMkLst>
        </pc:picChg>
        <pc:picChg chg="add del mod ord">
          <ac:chgData name="Lamb, Anna" userId="c1fcc003-dcb1-404f-a2bb-b6929ae64666" providerId="ADAL" clId="{9F166538-BB6D-4152-91F2-EF62E6D68EDB}" dt="2023-03-08T15:19:39.193" v="6076" actId="478"/>
          <ac:picMkLst>
            <pc:docMk/>
            <pc:sldMk cId="2960906728" sldId="377"/>
            <ac:picMk id="10" creationId="{299D8576-12A6-472E-970C-5480ED453408}"/>
          </ac:picMkLst>
        </pc:picChg>
      </pc:sldChg>
      <pc:sldChg chg="del">
        <pc:chgData name="Lamb, Anna" userId="c1fcc003-dcb1-404f-a2bb-b6929ae64666" providerId="ADAL" clId="{9F166538-BB6D-4152-91F2-EF62E6D68EDB}" dt="2023-02-18T22:20:09.080" v="2682" actId="2696"/>
        <pc:sldMkLst>
          <pc:docMk/>
          <pc:sldMk cId="783722487" sldId="379"/>
        </pc:sldMkLst>
      </pc:sldChg>
      <pc:sldChg chg="addSp delSp modSp del mod addCm modCm modNotesTx">
        <pc:chgData name="Lamb, Anna" userId="c1fcc003-dcb1-404f-a2bb-b6929ae64666" providerId="ADAL" clId="{9F166538-BB6D-4152-91F2-EF62E6D68EDB}" dt="2023-03-08T15:21:42.372" v="6093" actId="2696"/>
        <pc:sldMkLst>
          <pc:docMk/>
          <pc:sldMk cId="1238308779" sldId="380"/>
        </pc:sldMkLst>
        <pc:spChg chg="mod">
          <ac:chgData name="Lamb, Anna" userId="c1fcc003-dcb1-404f-a2bb-b6929ae64666" providerId="ADAL" clId="{9F166538-BB6D-4152-91F2-EF62E6D68EDB}" dt="2023-02-21T15:54:45.797" v="3311" actId="1076"/>
          <ac:spMkLst>
            <pc:docMk/>
            <pc:sldMk cId="1238308779" sldId="380"/>
            <ac:spMk id="2" creationId="{00000000-0000-0000-0000-000000000000}"/>
          </ac:spMkLst>
        </pc:spChg>
        <pc:spChg chg="mod">
          <ac:chgData name="Lamb, Anna" userId="c1fcc003-dcb1-404f-a2bb-b6929ae64666" providerId="ADAL" clId="{9F166538-BB6D-4152-91F2-EF62E6D68EDB}" dt="2023-02-21T16:39:48.801" v="3721" actId="1076"/>
          <ac:spMkLst>
            <pc:docMk/>
            <pc:sldMk cId="1238308779" sldId="380"/>
            <ac:spMk id="8" creationId="{43EEF3F1-D8BD-4188-9784-E9CCA772B705}"/>
          </ac:spMkLst>
        </pc:spChg>
        <pc:spChg chg="mod">
          <ac:chgData name="Lamb, Anna" userId="c1fcc003-dcb1-404f-a2bb-b6929ae64666" providerId="ADAL" clId="{9F166538-BB6D-4152-91F2-EF62E6D68EDB}" dt="2023-02-21T16:40:00.309" v="3722" actId="1076"/>
          <ac:spMkLst>
            <pc:docMk/>
            <pc:sldMk cId="1238308779" sldId="380"/>
            <ac:spMk id="9" creationId="{E12C9CB4-89BC-4715-85BA-BECDD202D2DC}"/>
          </ac:spMkLst>
        </pc:spChg>
        <pc:picChg chg="add del ord">
          <ac:chgData name="Lamb, Anna" userId="c1fcc003-dcb1-404f-a2bb-b6929ae64666" providerId="ADAL" clId="{9F166538-BB6D-4152-91F2-EF62E6D68EDB}" dt="2023-02-21T15:30:06.378" v="2857" actId="478"/>
          <ac:picMkLst>
            <pc:docMk/>
            <pc:sldMk cId="1238308779" sldId="380"/>
            <ac:picMk id="4" creationId="{3AED493C-66AF-4617-BFA0-88A31198F775}"/>
          </ac:picMkLst>
        </pc:picChg>
        <pc:picChg chg="add mod ord">
          <ac:chgData name="Lamb, Anna" userId="c1fcc003-dcb1-404f-a2bb-b6929ae64666" providerId="ADAL" clId="{9F166538-BB6D-4152-91F2-EF62E6D68EDB}" dt="2023-02-21T16:40:05.300" v="3723" actId="1076"/>
          <ac:picMkLst>
            <pc:docMk/>
            <pc:sldMk cId="1238308779" sldId="380"/>
            <ac:picMk id="6" creationId="{B7BF142D-2346-4C00-92A4-82A48D01AEEA}"/>
          </ac:picMkLst>
        </pc:picChg>
        <pc:picChg chg="del">
          <ac:chgData name="Lamb, Anna" userId="c1fcc003-dcb1-404f-a2bb-b6929ae64666" providerId="ADAL" clId="{9F166538-BB6D-4152-91F2-EF62E6D68EDB}" dt="2023-02-21T15:21:25.338" v="2831" actId="478"/>
          <ac:picMkLst>
            <pc:docMk/>
            <pc:sldMk cId="1238308779" sldId="380"/>
            <ac:picMk id="7" creationId="{73B4630B-4254-4892-86F0-153C44510854}"/>
          </ac:picMkLst>
        </pc:picChg>
      </pc:sldChg>
      <pc:sldChg chg="del">
        <pc:chgData name="Lamb, Anna" userId="c1fcc003-dcb1-404f-a2bb-b6929ae64666" providerId="ADAL" clId="{9F166538-BB6D-4152-91F2-EF62E6D68EDB}" dt="2023-02-18T22:20:21.486" v="2683" actId="2696"/>
        <pc:sldMkLst>
          <pc:docMk/>
          <pc:sldMk cId="1975066269" sldId="381"/>
        </pc:sldMkLst>
      </pc:sldChg>
      <pc:sldChg chg="addSp delSp modSp mod addCm">
        <pc:chgData name="Lamb, Anna" userId="c1fcc003-dcb1-404f-a2bb-b6929ae64666" providerId="ADAL" clId="{9F166538-BB6D-4152-91F2-EF62E6D68EDB}" dt="2023-03-08T18:20:36.759" v="6486" actId="1076"/>
        <pc:sldMkLst>
          <pc:docMk/>
          <pc:sldMk cId="1881899054" sldId="382"/>
        </pc:sldMkLst>
        <pc:spChg chg="mod">
          <ac:chgData name="Lamb, Anna" userId="c1fcc003-dcb1-404f-a2bb-b6929ae64666" providerId="ADAL" clId="{9F166538-BB6D-4152-91F2-EF62E6D68EDB}" dt="2023-03-08T18:17:30.473" v="6358" actId="1076"/>
          <ac:spMkLst>
            <pc:docMk/>
            <pc:sldMk cId="1881899054" sldId="382"/>
            <ac:spMk id="8" creationId="{43EEF3F1-D8BD-4188-9784-E9CCA772B705}"/>
          </ac:spMkLst>
        </pc:spChg>
        <pc:spChg chg="mod">
          <ac:chgData name="Lamb, Anna" userId="c1fcc003-dcb1-404f-a2bb-b6929ae64666" providerId="ADAL" clId="{9F166538-BB6D-4152-91F2-EF62E6D68EDB}" dt="2023-03-08T18:20:36.759" v="6486" actId="1076"/>
          <ac:spMkLst>
            <pc:docMk/>
            <pc:sldMk cId="1881899054" sldId="382"/>
            <ac:spMk id="9" creationId="{E12C9CB4-89BC-4715-85BA-BECDD202D2DC}"/>
          </ac:spMkLst>
        </pc:spChg>
        <pc:graphicFrameChg chg="add del mod ord">
          <ac:chgData name="Lamb, Anna" userId="c1fcc003-dcb1-404f-a2bb-b6929ae64666" providerId="ADAL" clId="{9F166538-BB6D-4152-91F2-EF62E6D68EDB}" dt="2023-03-08T18:16:41.677" v="6350" actId="478"/>
          <ac:graphicFrameMkLst>
            <pc:docMk/>
            <pc:sldMk cId="1881899054" sldId="382"/>
            <ac:graphicFrameMk id="3" creationId="{9EDCE124-A2A9-363D-61F3-690DC3AF7744}"/>
          </ac:graphicFrameMkLst>
        </pc:graphicFrameChg>
        <pc:graphicFrameChg chg="add mod ord">
          <ac:chgData name="Lamb, Anna" userId="c1fcc003-dcb1-404f-a2bb-b6929ae64666" providerId="ADAL" clId="{9F166538-BB6D-4152-91F2-EF62E6D68EDB}" dt="2023-03-08T18:17:00.324" v="6352" actId="167"/>
          <ac:graphicFrameMkLst>
            <pc:docMk/>
            <pc:sldMk cId="1881899054" sldId="382"/>
            <ac:graphicFrameMk id="4" creationId="{6373E32A-D011-BC40-2AAB-8161D56092A3}"/>
          </ac:graphicFrameMkLst>
        </pc:graphicFrameChg>
        <pc:picChg chg="add del mod ord">
          <ac:chgData name="Lamb, Anna" userId="c1fcc003-dcb1-404f-a2bb-b6929ae64666" providerId="ADAL" clId="{9F166538-BB6D-4152-91F2-EF62E6D68EDB}" dt="2023-03-08T15:21:52.367" v="6094" actId="478"/>
          <ac:picMkLst>
            <pc:docMk/>
            <pc:sldMk cId="1881899054" sldId="382"/>
            <ac:picMk id="4" creationId="{5F5E17D6-5564-42A1-8870-2E779E72948F}"/>
          </ac:picMkLst>
        </pc:picChg>
        <pc:picChg chg="del">
          <ac:chgData name="Lamb, Anna" userId="c1fcc003-dcb1-404f-a2bb-b6929ae64666" providerId="ADAL" clId="{9F166538-BB6D-4152-91F2-EF62E6D68EDB}" dt="2023-02-21T15:32:00.169" v="2873" actId="478"/>
          <ac:picMkLst>
            <pc:docMk/>
            <pc:sldMk cId="1881899054" sldId="382"/>
            <ac:picMk id="7" creationId="{73B4630B-4254-4892-86F0-153C44510854}"/>
          </ac:picMkLst>
        </pc:picChg>
      </pc:sldChg>
      <pc:sldChg chg="addCm modCm">
        <pc:chgData name="Lamb, Anna" userId="c1fcc003-dcb1-404f-a2bb-b6929ae64666" providerId="ADAL" clId="{9F166538-BB6D-4152-91F2-EF62E6D68EDB}" dt="2023-03-08T14:10:35.157" v="5323" actId="1589"/>
        <pc:sldMkLst>
          <pc:docMk/>
          <pc:sldMk cId="1815222604" sldId="383"/>
        </pc:sldMkLst>
      </pc:sldChg>
      <pc:sldChg chg="addSp delSp modSp del mod">
        <pc:chgData name="Lamb, Anna" userId="c1fcc003-dcb1-404f-a2bb-b6929ae64666" providerId="ADAL" clId="{9F166538-BB6D-4152-91F2-EF62E6D68EDB}" dt="2023-02-18T22:25:07.725" v="2698" actId="2696"/>
        <pc:sldMkLst>
          <pc:docMk/>
          <pc:sldMk cId="1556551508" sldId="394"/>
        </pc:sldMkLst>
        <pc:spChg chg="add del mod">
          <ac:chgData name="Lamb, Anna" userId="c1fcc003-dcb1-404f-a2bb-b6929ae64666" providerId="ADAL" clId="{9F166538-BB6D-4152-91F2-EF62E6D68EDB}" dt="2023-02-18T22:24:35.991" v="2692" actId="478"/>
          <ac:spMkLst>
            <pc:docMk/>
            <pc:sldMk cId="1556551508" sldId="394"/>
            <ac:spMk id="3" creationId="{69663CFE-0156-4E99-AA24-6CF2BAFD5641}"/>
          </ac:spMkLst>
        </pc:spChg>
        <pc:spChg chg="add del mod">
          <ac:chgData name="Lamb, Anna" userId="c1fcc003-dcb1-404f-a2bb-b6929ae64666" providerId="ADAL" clId="{9F166538-BB6D-4152-91F2-EF62E6D68EDB}" dt="2023-02-18T22:24:41.192" v="2694" actId="478"/>
          <ac:spMkLst>
            <pc:docMk/>
            <pc:sldMk cId="1556551508" sldId="394"/>
            <ac:spMk id="5" creationId="{286A6398-12FA-4E41-894C-2BE581452B19}"/>
          </ac:spMkLst>
        </pc:spChg>
        <pc:spChg chg="del">
          <ac:chgData name="Lamb, Anna" userId="c1fcc003-dcb1-404f-a2bb-b6929ae64666" providerId="ADAL" clId="{9F166538-BB6D-4152-91F2-EF62E6D68EDB}" dt="2023-02-18T22:24:12.463" v="2687" actId="478"/>
          <ac:spMkLst>
            <pc:docMk/>
            <pc:sldMk cId="1556551508" sldId="394"/>
            <ac:spMk id="10" creationId="{4975CF4F-A1B9-4DF1-B1E8-757EBB0275FF}"/>
          </ac:spMkLst>
        </pc:spChg>
      </pc:sldChg>
      <pc:sldChg chg="addSp modSp mod addCm modCm">
        <pc:chgData name="Lamb, Anna" userId="c1fcc003-dcb1-404f-a2bb-b6929ae64666" providerId="ADAL" clId="{9F166538-BB6D-4152-91F2-EF62E6D68EDB}" dt="2023-03-01T17:24:51.864" v="4995" actId="14100"/>
        <pc:sldMkLst>
          <pc:docMk/>
          <pc:sldMk cId="3605748945" sldId="404"/>
        </pc:sldMkLst>
        <pc:spChg chg="mod">
          <ac:chgData name="Lamb, Anna" userId="c1fcc003-dcb1-404f-a2bb-b6929ae64666" providerId="ADAL" clId="{9F166538-BB6D-4152-91F2-EF62E6D68EDB}" dt="2023-02-15T23:51:42.996" v="151" actId="14100"/>
          <ac:spMkLst>
            <pc:docMk/>
            <pc:sldMk cId="3605748945" sldId="404"/>
            <ac:spMk id="2" creationId="{00000000-0000-0000-0000-000000000000}"/>
          </ac:spMkLst>
        </pc:spChg>
        <pc:spChg chg="mod">
          <ac:chgData name="Lamb, Anna" userId="c1fcc003-dcb1-404f-a2bb-b6929ae64666" providerId="ADAL" clId="{9F166538-BB6D-4152-91F2-EF62E6D68EDB}" dt="2023-02-16T18:54:13.292" v="634" actId="404"/>
          <ac:spMkLst>
            <pc:docMk/>
            <pc:sldMk cId="3605748945" sldId="404"/>
            <ac:spMk id="3" creationId="{A881B474-88B3-46DD-B077-40C83400CCE4}"/>
          </ac:spMkLst>
        </pc:spChg>
        <pc:spChg chg="mod">
          <ac:chgData name="Lamb, Anna" userId="c1fcc003-dcb1-404f-a2bb-b6929ae64666" providerId="ADAL" clId="{9F166538-BB6D-4152-91F2-EF62E6D68EDB}" dt="2023-03-01T17:10:19.755" v="4945" actId="20577"/>
          <ac:spMkLst>
            <pc:docMk/>
            <pc:sldMk cId="3605748945" sldId="404"/>
            <ac:spMk id="4" creationId="{06091898-7A25-4EB2-8CDB-334928E78D0F}"/>
          </ac:spMkLst>
        </pc:spChg>
        <pc:spChg chg="mod">
          <ac:chgData name="Lamb, Anna" userId="c1fcc003-dcb1-404f-a2bb-b6929ae64666" providerId="ADAL" clId="{9F166538-BB6D-4152-91F2-EF62E6D68EDB}" dt="2023-03-01T17:10:02.190" v="4934" actId="1076"/>
          <ac:spMkLst>
            <pc:docMk/>
            <pc:sldMk cId="3605748945" sldId="404"/>
            <ac:spMk id="5" creationId="{773C93C1-A59D-43E8-B152-ABA958210689}"/>
          </ac:spMkLst>
        </pc:spChg>
        <pc:spChg chg="add mod">
          <ac:chgData name="Lamb, Anna" userId="c1fcc003-dcb1-404f-a2bb-b6929ae64666" providerId="ADAL" clId="{9F166538-BB6D-4152-91F2-EF62E6D68EDB}" dt="2023-03-01T17:24:51.864" v="4995" actId="14100"/>
          <ac:spMkLst>
            <pc:docMk/>
            <pc:sldMk cId="3605748945" sldId="404"/>
            <ac:spMk id="6" creationId="{9B29A6A1-A1D2-878D-783B-6CF3B38E7355}"/>
          </ac:spMkLst>
        </pc:spChg>
        <pc:spChg chg="add mod">
          <ac:chgData name="Lamb, Anna" userId="c1fcc003-dcb1-404f-a2bb-b6929ae64666" providerId="ADAL" clId="{9F166538-BB6D-4152-91F2-EF62E6D68EDB}" dt="2023-03-01T17:24:24.246" v="4991" actId="14100"/>
          <ac:spMkLst>
            <pc:docMk/>
            <pc:sldMk cId="3605748945" sldId="404"/>
            <ac:spMk id="8" creationId="{BF18E119-5A56-CF6C-8D4A-85F4CD7F9B6B}"/>
          </ac:spMkLst>
        </pc:spChg>
        <pc:spChg chg="add mod">
          <ac:chgData name="Lamb, Anna" userId="c1fcc003-dcb1-404f-a2bb-b6929ae64666" providerId="ADAL" clId="{9F166538-BB6D-4152-91F2-EF62E6D68EDB}" dt="2023-02-15T23:50:49.728" v="144" actId="571"/>
          <ac:spMkLst>
            <pc:docMk/>
            <pc:sldMk cId="3605748945" sldId="404"/>
            <ac:spMk id="10" creationId="{552D2815-2551-4441-8E48-DC7134DB5849}"/>
          </ac:spMkLst>
        </pc:spChg>
        <pc:spChg chg="add mod">
          <ac:chgData name="Lamb, Anna" userId="c1fcc003-dcb1-404f-a2bb-b6929ae64666" providerId="ADAL" clId="{9F166538-BB6D-4152-91F2-EF62E6D68EDB}" dt="2023-03-01T17:24:40.657" v="4994" actId="14100"/>
          <ac:spMkLst>
            <pc:docMk/>
            <pc:sldMk cId="3605748945" sldId="404"/>
            <ac:spMk id="10" creationId="{5572D7F9-B571-FF45-BE4C-A531F0DF23CB}"/>
          </ac:spMkLst>
        </pc:spChg>
        <pc:spChg chg="add mod">
          <ac:chgData name="Lamb, Anna" userId="c1fcc003-dcb1-404f-a2bb-b6929ae64666" providerId="ADAL" clId="{9F166538-BB6D-4152-91F2-EF62E6D68EDB}" dt="2023-02-15T23:50:49.728" v="144" actId="571"/>
          <ac:spMkLst>
            <pc:docMk/>
            <pc:sldMk cId="3605748945" sldId="404"/>
            <ac:spMk id="12" creationId="{4B01A6C1-9EE9-4684-9054-6F1C02D403C5}"/>
          </ac:spMkLst>
        </pc:spChg>
        <pc:spChg chg="add mod">
          <ac:chgData name="Lamb, Anna" userId="c1fcc003-dcb1-404f-a2bb-b6929ae64666" providerId="ADAL" clId="{9F166538-BB6D-4152-91F2-EF62E6D68EDB}" dt="2023-02-15T23:50:49.728" v="144" actId="571"/>
          <ac:spMkLst>
            <pc:docMk/>
            <pc:sldMk cId="3605748945" sldId="404"/>
            <ac:spMk id="13" creationId="{2ED20D23-CA35-4F28-A952-24DFE5B448CD}"/>
          </ac:spMkLst>
        </pc:spChg>
        <pc:picChg chg="mod">
          <ac:chgData name="Lamb, Anna" userId="c1fcc003-dcb1-404f-a2bb-b6929ae64666" providerId="ADAL" clId="{9F166538-BB6D-4152-91F2-EF62E6D68EDB}" dt="2023-02-15T23:51:03.990" v="145" actId="1076"/>
          <ac:picMkLst>
            <pc:docMk/>
            <pc:sldMk cId="3605748945" sldId="404"/>
            <ac:picMk id="7" creationId="{BC1672FC-FBB0-4A88-9B32-5FAF1D032595}"/>
          </ac:picMkLst>
        </pc:picChg>
        <pc:picChg chg="mod">
          <ac:chgData name="Lamb, Anna" userId="c1fcc003-dcb1-404f-a2bb-b6929ae64666" providerId="ADAL" clId="{9F166538-BB6D-4152-91F2-EF62E6D68EDB}" dt="2023-02-15T23:51:03.990" v="145" actId="1076"/>
          <ac:picMkLst>
            <pc:docMk/>
            <pc:sldMk cId="3605748945" sldId="404"/>
            <ac:picMk id="9" creationId="{F2CA3964-F584-4D28-B235-D42A465B8A35}"/>
          </ac:picMkLst>
        </pc:picChg>
        <pc:picChg chg="mod">
          <ac:chgData name="Lamb, Anna" userId="c1fcc003-dcb1-404f-a2bb-b6929ae64666" providerId="ADAL" clId="{9F166538-BB6D-4152-91F2-EF62E6D68EDB}" dt="2023-02-15T23:51:03.990" v="145" actId="1076"/>
          <ac:picMkLst>
            <pc:docMk/>
            <pc:sldMk cId="3605748945" sldId="404"/>
            <ac:picMk id="11" creationId="{AAE86A44-063F-4CCA-806A-3A3F35D1D08C}"/>
          </ac:picMkLst>
        </pc:picChg>
        <pc:picChg chg="add mod">
          <ac:chgData name="Lamb, Anna" userId="c1fcc003-dcb1-404f-a2bb-b6929ae64666" providerId="ADAL" clId="{9F166538-BB6D-4152-91F2-EF62E6D68EDB}" dt="2023-02-15T23:50:49.728" v="144" actId="571"/>
          <ac:picMkLst>
            <pc:docMk/>
            <pc:sldMk cId="3605748945" sldId="404"/>
            <ac:picMk id="14" creationId="{D4FFAAC7-DBCA-49BE-B6FB-FCDBF9338259}"/>
          </ac:picMkLst>
        </pc:picChg>
        <pc:picChg chg="add mod">
          <ac:chgData name="Lamb, Anna" userId="c1fcc003-dcb1-404f-a2bb-b6929ae64666" providerId="ADAL" clId="{9F166538-BB6D-4152-91F2-EF62E6D68EDB}" dt="2023-02-15T23:50:49.728" v="144" actId="571"/>
          <ac:picMkLst>
            <pc:docMk/>
            <pc:sldMk cId="3605748945" sldId="404"/>
            <ac:picMk id="15" creationId="{43B9AF46-40DC-430F-9A67-13B4D092D424}"/>
          </ac:picMkLst>
        </pc:picChg>
        <pc:picChg chg="add mod">
          <ac:chgData name="Lamb, Anna" userId="c1fcc003-dcb1-404f-a2bb-b6929ae64666" providerId="ADAL" clId="{9F166538-BB6D-4152-91F2-EF62E6D68EDB}" dt="2023-02-15T23:50:49.728" v="144" actId="571"/>
          <ac:picMkLst>
            <pc:docMk/>
            <pc:sldMk cId="3605748945" sldId="404"/>
            <ac:picMk id="16" creationId="{BB75AE28-96A8-4FF3-B3A1-2E55CFFE96DB}"/>
          </ac:picMkLst>
        </pc:picChg>
      </pc:sldChg>
      <pc:sldChg chg="modSp mod">
        <pc:chgData name="Lamb, Anna" userId="c1fcc003-dcb1-404f-a2bb-b6929ae64666" providerId="ADAL" clId="{9F166538-BB6D-4152-91F2-EF62E6D68EDB}" dt="2023-03-01T18:08:38.009" v="5322" actId="1076"/>
        <pc:sldMkLst>
          <pc:docMk/>
          <pc:sldMk cId="1697018061" sldId="405"/>
        </pc:sldMkLst>
        <pc:spChg chg="mod">
          <ac:chgData name="Lamb, Anna" userId="c1fcc003-dcb1-404f-a2bb-b6929ae64666" providerId="ADAL" clId="{9F166538-BB6D-4152-91F2-EF62E6D68EDB}" dt="2023-03-01T18:08:38.009" v="5322" actId="1076"/>
          <ac:spMkLst>
            <pc:docMk/>
            <pc:sldMk cId="1697018061" sldId="405"/>
            <ac:spMk id="2" creationId="{00000000-0000-0000-0000-000000000000}"/>
          </ac:spMkLst>
        </pc:spChg>
      </pc:sldChg>
      <pc:sldChg chg="modSp mod">
        <pc:chgData name="Lamb, Anna" userId="c1fcc003-dcb1-404f-a2bb-b6929ae64666" providerId="ADAL" clId="{9F166538-BB6D-4152-91F2-EF62E6D68EDB}" dt="2023-03-01T17:30:50.341" v="5094"/>
        <pc:sldMkLst>
          <pc:docMk/>
          <pc:sldMk cId="606451927" sldId="409"/>
        </pc:sldMkLst>
        <pc:spChg chg="mod">
          <ac:chgData name="Lamb, Anna" userId="c1fcc003-dcb1-404f-a2bb-b6929ae64666" providerId="ADAL" clId="{9F166538-BB6D-4152-91F2-EF62E6D68EDB}" dt="2023-03-01T17:30:50.341" v="5094"/>
          <ac:spMkLst>
            <pc:docMk/>
            <pc:sldMk cId="606451927" sldId="409"/>
            <ac:spMk id="2" creationId="{00000000-0000-0000-0000-000000000000}"/>
          </ac:spMkLst>
        </pc:spChg>
      </pc:sldChg>
      <pc:sldChg chg="modSp mod">
        <pc:chgData name="Lamb, Anna" userId="c1fcc003-dcb1-404f-a2bb-b6929ae64666" providerId="ADAL" clId="{9F166538-BB6D-4152-91F2-EF62E6D68EDB}" dt="2023-03-01T18:07:06.655" v="5315" actId="1076"/>
        <pc:sldMkLst>
          <pc:docMk/>
          <pc:sldMk cId="1034152511" sldId="412"/>
        </pc:sldMkLst>
        <pc:spChg chg="mod">
          <ac:chgData name="Lamb, Anna" userId="c1fcc003-dcb1-404f-a2bb-b6929ae64666" providerId="ADAL" clId="{9F166538-BB6D-4152-91F2-EF62E6D68EDB}" dt="2023-03-01T18:07:06.655" v="5315" actId="1076"/>
          <ac:spMkLst>
            <pc:docMk/>
            <pc:sldMk cId="1034152511" sldId="412"/>
            <ac:spMk id="5" creationId="{7BB6BC0D-2D7A-420F-80C0-00D7515C1AA5}"/>
          </ac:spMkLst>
        </pc:spChg>
      </pc:sldChg>
      <pc:sldChg chg="modSp mod">
        <pc:chgData name="Lamb, Anna" userId="c1fcc003-dcb1-404f-a2bb-b6929ae64666" providerId="ADAL" clId="{9F166538-BB6D-4152-91F2-EF62E6D68EDB}" dt="2023-03-01T18:08:16.833" v="5321" actId="1076"/>
        <pc:sldMkLst>
          <pc:docMk/>
          <pc:sldMk cId="3642675262" sldId="473"/>
        </pc:sldMkLst>
        <pc:spChg chg="mod">
          <ac:chgData name="Lamb, Anna" userId="c1fcc003-dcb1-404f-a2bb-b6929ae64666" providerId="ADAL" clId="{9F166538-BB6D-4152-91F2-EF62E6D68EDB}" dt="2023-03-01T18:08:16.833" v="5321" actId="1076"/>
          <ac:spMkLst>
            <pc:docMk/>
            <pc:sldMk cId="3642675262" sldId="473"/>
            <ac:spMk id="2" creationId="{00000000-0000-0000-0000-000000000000}"/>
          </ac:spMkLst>
        </pc:spChg>
      </pc:sldChg>
      <pc:sldChg chg="modSp mod addCm modCm">
        <pc:chgData name="Lamb, Anna" userId="c1fcc003-dcb1-404f-a2bb-b6929ae64666" providerId="ADAL" clId="{9F166538-BB6D-4152-91F2-EF62E6D68EDB}" dt="2023-03-08T19:14:20.916" v="7154"/>
        <pc:sldMkLst>
          <pc:docMk/>
          <pc:sldMk cId="1294078165" sldId="495"/>
        </pc:sldMkLst>
        <pc:graphicFrameChg chg="modGraphic">
          <ac:chgData name="Lamb, Anna" userId="c1fcc003-dcb1-404f-a2bb-b6929ae64666" providerId="ADAL" clId="{9F166538-BB6D-4152-91F2-EF62E6D68EDB}" dt="2023-02-21T21:03:20.476" v="4894" actId="20577"/>
          <ac:graphicFrameMkLst>
            <pc:docMk/>
            <pc:sldMk cId="1294078165" sldId="495"/>
            <ac:graphicFrameMk id="5" creationId="{85D7911F-8830-4A06-8E8B-5C8186B81496}"/>
          </ac:graphicFrameMkLst>
        </pc:graphicFrameChg>
      </pc:sldChg>
      <pc:sldChg chg="addSp delSp modSp mod addCm delCm modCm modNotesTx">
        <pc:chgData name="Lamb, Anna" userId="c1fcc003-dcb1-404f-a2bb-b6929ae64666" providerId="ADAL" clId="{9F166538-BB6D-4152-91F2-EF62E6D68EDB}" dt="2023-03-01T17:37:07.495" v="5171" actId="1076"/>
        <pc:sldMkLst>
          <pc:docMk/>
          <pc:sldMk cId="2197216649" sldId="503"/>
        </pc:sldMkLst>
        <pc:spChg chg="add del">
          <ac:chgData name="Lamb, Anna" userId="c1fcc003-dcb1-404f-a2bb-b6929ae64666" providerId="ADAL" clId="{9F166538-BB6D-4152-91F2-EF62E6D68EDB}" dt="2023-03-01T17:31:54.192" v="5108" actId="22"/>
          <ac:spMkLst>
            <pc:docMk/>
            <pc:sldMk cId="2197216649" sldId="503"/>
            <ac:spMk id="4" creationId="{A5828610-8A93-0A33-0ABF-BF22AB5D44E1}"/>
          </ac:spMkLst>
        </pc:spChg>
        <pc:spChg chg="add mod">
          <ac:chgData name="Lamb, Anna" userId="c1fcc003-dcb1-404f-a2bb-b6929ae64666" providerId="ADAL" clId="{9F166538-BB6D-4152-91F2-EF62E6D68EDB}" dt="2023-03-01T17:36:45.815" v="5169" actId="1076"/>
          <ac:spMkLst>
            <pc:docMk/>
            <pc:sldMk cId="2197216649" sldId="503"/>
            <ac:spMk id="8" creationId="{30F14C08-2D39-EFC3-013E-A6ED4FAD1EA7}"/>
          </ac:spMkLst>
        </pc:spChg>
        <pc:spChg chg="mod">
          <ac:chgData name="Lamb, Anna" userId="c1fcc003-dcb1-404f-a2bb-b6929ae64666" providerId="ADAL" clId="{9F166538-BB6D-4152-91F2-EF62E6D68EDB}" dt="2023-03-01T17:35:14.825" v="5157" actId="14100"/>
          <ac:spMkLst>
            <pc:docMk/>
            <pc:sldMk cId="2197216649" sldId="503"/>
            <ac:spMk id="10" creationId="{4975CF4F-A1B9-4DF1-B1E8-757EBB0275FF}"/>
          </ac:spMkLst>
        </pc:spChg>
        <pc:spChg chg="add mod">
          <ac:chgData name="Lamb, Anna" userId="c1fcc003-dcb1-404f-a2bb-b6929ae64666" providerId="ADAL" clId="{9F166538-BB6D-4152-91F2-EF62E6D68EDB}" dt="2023-03-01T17:37:07.495" v="5171" actId="1076"/>
          <ac:spMkLst>
            <pc:docMk/>
            <pc:sldMk cId="2197216649" sldId="503"/>
            <ac:spMk id="11" creationId="{937A8D79-1AB6-A8DD-9B3C-B75F4BA1725F}"/>
          </ac:spMkLst>
        </pc:spChg>
        <pc:spChg chg="add mod">
          <ac:chgData name="Lamb, Anna" userId="c1fcc003-dcb1-404f-a2bb-b6929ae64666" providerId="ADAL" clId="{9F166538-BB6D-4152-91F2-EF62E6D68EDB}" dt="2023-03-01T17:35:45.515" v="5161" actId="1076"/>
          <ac:spMkLst>
            <pc:docMk/>
            <pc:sldMk cId="2197216649" sldId="503"/>
            <ac:spMk id="12" creationId="{F15F10C9-B900-D263-3434-4A56CED1C5A5}"/>
          </ac:spMkLst>
        </pc:spChg>
        <pc:picChg chg="mod">
          <ac:chgData name="Lamb, Anna" userId="c1fcc003-dcb1-404f-a2bb-b6929ae64666" providerId="ADAL" clId="{9F166538-BB6D-4152-91F2-EF62E6D68EDB}" dt="2023-03-01T17:36:58.785" v="5170" actId="1076"/>
          <ac:picMkLst>
            <pc:docMk/>
            <pc:sldMk cId="2197216649" sldId="503"/>
            <ac:picMk id="3" creationId="{3FE7FAC1-B186-4BB9-B9DC-DD66FC21F9FB}"/>
          </ac:picMkLst>
        </pc:picChg>
        <pc:picChg chg="mod">
          <ac:chgData name="Lamb, Anna" userId="c1fcc003-dcb1-404f-a2bb-b6929ae64666" providerId="ADAL" clId="{9F166538-BB6D-4152-91F2-EF62E6D68EDB}" dt="2023-03-01T17:36:42.040" v="5168" actId="1076"/>
          <ac:picMkLst>
            <pc:docMk/>
            <pc:sldMk cId="2197216649" sldId="503"/>
            <ac:picMk id="5" creationId="{1CFD14A9-BA63-4876-8F7F-991C17373D82}"/>
          </ac:picMkLst>
        </pc:picChg>
        <pc:picChg chg="del mod">
          <ac:chgData name="Lamb, Anna" userId="c1fcc003-dcb1-404f-a2bb-b6929ae64666" providerId="ADAL" clId="{9F166538-BB6D-4152-91F2-EF62E6D68EDB}" dt="2023-03-01T17:36:30.348" v="5167" actId="478"/>
          <ac:picMkLst>
            <pc:docMk/>
            <pc:sldMk cId="2197216649" sldId="503"/>
            <ac:picMk id="7" creationId="{C8E218BA-2AE8-4A59-80F0-86C891C8054C}"/>
          </ac:picMkLst>
        </pc:picChg>
      </pc:sldChg>
      <pc:sldChg chg="modSp mod">
        <pc:chgData name="Lamb, Anna" userId="c1fcc003-dcb1-404f-a2bb-b6929ae64666" providerId="ADAL" clId="{9F166538-BB6D-4152-91F2-EF62E6D68EDB}" dt="2023-03-01T18:07:54.381" v="5319" actId="1076"/>
        <pc:sldMkLst>
          <pc:docMk/>
          <pc:sldMk cId="2233795462" sldId="507"/>
        </pc:sldMkLst>
        <pc:spChg chg="mod">
          <ac:chgData name="Lamb, Anna" userId="c1fcc003-dcb1-404f-a2bb-b6929ae64666" providerId="ADAL" clId="{9F166538-BB6D-4152-91F2-EF62E6D68EDB}" dt="2023-03-01T18:07:54.381" v="5319" actId="1076"/>
          <ac:spMkLst>
            <pc:docMk/>
            <pc:sldMk cId="2233795462" sldId="507"/>
            <ac:spMk id="2" creationId="{00000000-0000-0000-0000-000000000000}"/>
          </ac:spMkLst>
        </pc:spChg>
      </pc:sldChg>
      <pc:sldChg chg="addSp delSp modSp mod addCm modCm modNotesTx">
        <pc:chgData name="Lamb, Anna" userId="c1fcc003-dcb1-404f-a2bb-b6929ae64666" providerId="ADAL" clId="{9F166538-BB6D-4152-91F2-EF62E6D68EDB}" dt="2023-03-09T20:21:27.531" v="7158"/>
        <pc:sldMkLst>
          <pc:docMk/>
          <pc:sldMk cId="530367916" sldId="508"/>
        </pc:sldMkLst>
        <pc:spChg chg="mod">
          <ac:chgData name="Lamb, Anna" userId="c1fcc003-dcb1-404f-a2bb-b6929ae64666" providerId="ADAL" clId="{9F166538-BB6D-4152-91F2-EF62E6D68EDB}" dt="2023-02-21T00:29:53.666" v="2723" actId="1076"/>
          <ac:spMkLst>
            <pc:docMk/>
            <pc:sldMk cId="530367916" sldId="508"/>
            <ac:spMk id="2" creationId="{00000000-0000-0000-0000-000000000000}"/>
          </ac:spMkLst>
        </pc:spChg>
        <pc:graphicFrameChg chg="add del mod">
          <ac:chgData name="Lamb, Anna" userId="c1fcc003-dcb1-404f-a2bb-b6929ae64666" providerId="ADAL" clId="{9F166538-BB6D-4152-91F2-EF62E6D68EDB}" dt="2023-02-18T21:55:54.487" v="2661"/>
          <ac:graphicFrameMkLst>
            <pc:docMk/>
            <pc:sldMk cId="530367916" sldId="508"/>
            <ac:graphicFrameMk id="3" creationId="{80A5073D-6C38-4A96-B521-07551FBC577A}"/>
          </ac:graphicFrameMkLst>
        </pc:graphicFrameChg>
        <pc:graphicFrameChg chg="add del mod">
          <ac:chgData name="Lamb, Anna" userId="c1fcc003-dcb1-404f-a2bb-b6929ae64666" providerId="ADAL" clId="{9F166538-BB6D-4152-91F2-EF62E6D68EDB}" dt="2023-02-18T21:55:53.299" v="2659"/>
          <ac:graphicFrameMkLst>
            <pc:docMk/>
            <pc:sldMk cId="530367916" sldId="508"/>
            <ac:graphicFrameMk id="4" creationId="{6A51207C-B8EC-4A01-8D7F-305C9251E834}"/>
          </ac:graphicFrameMkLst>
        </pc:graphicFrameChg>
        <pc:graphicFrameChg chg="add del mod">
          <ac:chgData name="Lamb, Anna" userId="c1fcc003-dcb1-404f-a2bb-b6929ae64666" providerId="ADAL" clId="{9F166538-BB6D-4152-91F2-EF62E6D68EDB}" dt="2023-02-18T22:06:08.765" v="2666" actId="478"/>
          <ac:graphicFrameMkLst>
            <pc:docMk/>
            <pc:sldMk cId="530367916" sldId="508"/>
            <ac:graphicFrameMk id="5" creationId="{F76FC9D1-5019-49A1-8647-75FDEA850EE4}"/>
          </ac:graphicFrameMkLst>
        </pc:graphicFrameChg>
        <pc:graphicFrameChg chg="add del mod">
          <ac:chgData name="Lamb, Anna" userId="c1fcc003-dcb1-404f-a2bb-b6929ae64666" providerId="ADAL" clId="{9F166538-BB6D-4152-91F2-EF62E6D68EDB}" dt="2023-02-18T22:09:04.725" v="2674" actId="478"/>
          <ac:graphicFrameMkLst>
            <pc:docMk/>
            <pc:sldMk cId="530367916" sldId="508"/>
            <ac:graphicFrameMk id="8" creationId="{6B88A1B2-C9DC-4878-BE82-8A7567420119}"/>
          </ac:graphicFrameMkLst>
        </pc:graphicFrameChg>
        <pc:graphicFrameChg chg="add mod">
          <ac:chgData name="Lamb, Anna" userId="c1fcc003-dcb1-404f-a2bb-b6929ae64666" providerId="ADAL" clId="{9F166538-BB6D-4152-91F2-EF62E6D68EDB}" dt="2023-03-09T20:21:27.531" v="7158"/>
          <ac:graphicFrameMkLst>
            <pc:docMk/>
            <pc:sldMk cId="530367916" sldId="508"/>
            <ac:graphicFrameMk id="9" creationId="{912A8BEE-BEEE-4264-8897-D755416DABAA}"/>
          </ac:graphicFrameMkLst>
        </pc:graphicFrameChg>
        <pc:picChg chg="add del mod">
          <ac:chgData name="Lamb, Anna" userId="c1fcc003-dcb1-404f-a2bb-b6929ae64666" providerId="ADAL" clId="{9F166538-BB6D-4152-91F2-EF62E6D68EDB}" dt="2023-02-18T22:07:18.519" v="2671" actId="21"/>
          <ac:picMkLst>
            <pc:docMk/>
            <pc:sldMk cId="530367916" sldId="508"/>
            <ac:picMk id="6" creationId="{624623A0-5EFC-4489-ABA1-77597071231B}"/>
          </ac:picMkLst>
        </pc:picChg>
        <pc:picChg chg="add del mod">
          <ac:chgData name="Lamb, Anna" userId="c1fcc003-dcb1-404f-a2bb-b6929ae64666" providerId="ADAL" clId="{9F166538-BB6D-4152-91F2-EF62E6D68EDB}" dt="2023-02-18T22:05:49.047" v="2664" actId="478"/>
          <ac:picMkLst>
            <pc:docMk/>
            <pc:sldMk cId="530367916" sldId="508"/>
            <ac:picMk id="7" creationId="{73B4630B-4254-4892-86F0-153C44510854}"/>
          </ac:picMkLst>
        </pc:picChg>
      </pc:sldChg>
      <pc:sldChg chg="modSp mod addCm modCm modNotesTx">
        <pc:chgData name="Lamb, Anna" userId="c1fcc003-dcb1-404f-a2bb-b6929ae64666" providerId="ADAL" clId="{9F166538-BB6D-4152-91F2-EF62E6D68EDB}" dt="2023-03-08T15:09:08.171" v="6047" actId="1589"/>
        <pc:sldMkLst>
          <pc:docMk/>
          <pc:sldMk cId="3606718948" sldId="509"/>
        </pc:sldMkLst>
        <pc:spChg chg="mod">
          <ac:chgData name="Lamb, Anna" userId="c1fcc003-dcb1-404f-a2bb-b6929ae64666" providerId="ADAL" clId="{9F166538-BB6D-4152-91F2-EF62E6D68EDB}" dt="2023-03-08T15:06:22.505" v="5974" actId="14100"/>
          <ac:spMkLst>
            <pc:docMk/>
            <pc:sldMk cId="3606718948" sldId="509"/>
            <ac:spMk id="2" creationId="{00000000-0000-0000-0000-000000000000}"/>
          </ac:spMkLst>
        </pc:spChg>
        <pc:spChg chg="mod">
          <ac:chgData name="Lamb, Anna" userId="c1fcc003-dcb1-404f-a2bb-b6929ae64666" providerId="ADAL" clId="{9F166538-BB6D-4152-91F2-EF62E6D68EDB}" dt="2023-03-08T15:08:41.927" v="6044" actId="14100"/>
          <ac:spMkLst>
            <pc:docMk/>
            <pc:sldMk cId="3606718948" sldId="509"/>
            <ac:spMk id="3" creationId="{00000000-0000-0000-0000-000000000000}"/>
          </ac:spMkLst>
        </pc:spChg>
        <pc:spChg chg="mod">
          <ac:chgData name="Lamb, Anna" userId="c1fcc003-dcb1-404f-a2bb-b6929ae64666" providerId="ADAL" clId="{9F166538-BB6D-4152-91F2-EF62E6D68EDB}" dt="2023-03-08T15:07:03.100" v="6010" actId="1076"/>
          <ac:spMkLst>
            <pc:docMk/>
            <pc:sldMk cId="3606718948" sldId="509"/>
            <ac:spMk id="6" creationId="{9880AADC-ACB4-8DA8-0837-1936562F9225}"/>
          </ac:spMkLst>
        </pc:spChg>
        <pc:picChg chg="mod">
          <ac:chgData name="Lamb, Anna" userId="c1fcc003-dcb1-404f-a2bb-b6929ae64666" providerId="ADAL" clId="{9F166538-BB6D-4152-91F2-EF62E6D68EDB}" dt="2023-03-08T15:08:50.537" v="6046" actId="1076"/>
          <ac:picMkLst>
            <pc:docMk/>
            <pc:sldMk cId="3606718948" sldId="509"/>
            <ac:picMk id="4" creationId="{ED0A574C-0FB4-45C7-8768-B298E254F363}"/>
          </ac:picMkLst>
        </pc:picChg>
        <pc:picChg chg="mod">
          <ac:chgData name="Lamb, Anna" userId="c1fcc003-dcb1-404f-a2bb-b6929ae64666" providerId="ADAL" clId="{9F166538-BB6D-4152-91F2-EF62E6D68EDB}" dt="2023-03-08T15:08:47.878" v="6045" actId="1076"/>
          <ac:picMkLst>
            <pc:docMk/>
            <pc:sldMk cId="3606718948" sldId="509"/>
            <ac:picMk id="5" creationId="{CFCA0B1D-4E9C-4A0E-A296-382876FC2C89}"/>
          </ac:picMkLst>
        </pc:picChg>
      </pc:sldChg>
      <pc:sldChg chg="addSp delSp modSp mod addCm delCm modCm modNotesTx">
        <pc:chgData name="Lamb, Anna" userId="c1fcc003-dcb1-404f-a2bb-b6929ae64666" providerId="ADAL" clId="{9F166538-BB6D-4152-91F2-EF62E6D68EDB}" dt="2023-03-08T18:26:40.791" v="6871"/>
        <pc:sldMkLst>
          <pc:docMk/>
          <pc:sldMk cId="1631088472" sldId="510"/>
        </pc:sldMkLst>
        <pc:spChg chg="mod">
          <ac:chgData name="Lamb, Anna" userId="c1fcc003-dcb1-404f-a2bb-b6929ae64666" providerId="ADAL" clId="{9F166538-BB6D-4152-91F2-EF62E6D68EDB}" dt="2023-02-17T20:01:56.113" v="2348" actId="20577"/>
          <ac:spMkLst>
            <pc:docMk/>
            <pc:sldMk cId="1631088472" sldId="510"/>
            <ac:spMk id="10" creationId="{4975CF4F-A1B9-4DF1-B1E8-757EBB0275FF}"/>
          </ac:spMkLst>
        </pc:spChg>
        <pc:picChg chg="add del mod">
          <ac:chgData name="Lamb, Anna" userId="c1fcc003-dcb1-404f-a2bb-b6929ae64666" providerId="ADAL" clId="{9F166538-BB6D-4152-91F2-EF62E6D68EDB}" dt="2023-02-17T20:04:16.008" v="2358" actId="931"/>
          <ac:picMkLst>
            <pc:docMk/>
            <pc:sldMk cId="1631088472" sldId="510"/>
            <ac:picMk id="3" creationId="{0F20CA2A-CF0E-45FA-83C7-DBDA5B32CF8D}"/>
          </ac:picMkLst>
        </pc:picChg>
      </pc:sldChg>
      <pc:sldChg chg="addSp modSp mod">
        <pc:chgData name="Lamb, Anna" userId="c1fcc003-dcb1-404f-a2bb-b6929ae64666" providerId="ADAL" clId="{9F166538-BB6D-4152-91F2-EF62E6D68EDB}" dt="2023-03-01T17:53:13.412" v="5239" actId="1076"/>
        <pc:sldMkLst>
          <pc:docMk/>
          <pc:sldMk cId="3709526658" sldId="511"/>
        </pc:sldMkLst>
        <pc:spChg chg="add mod">
          <ac:chgData name="Lamb, Anna" userId="c1fcc003-dcb1-404f-a2bb-b6929ae64666" providerId="ADAL" clId="{9F166538-BB6D-4152-91F2-EF62E6D68EDB}" dt="2023-03-01T17:53:13.412" v="5239" actId="1076"/>
          <ac:spMkLst>
            <pc:docMk/>
            <pc:sldMk cId="3709526658" sldId="511"/>
            <ac:spMk id="2" creationId="{A2C7230D-7E30-F2B5-9AED-E932FFF7A426}"/>
          </ac:spMkLst>
        </pc:spChg>
      </pc:sldChg>
      <pc:sldChg chg="addSp modSp mod">
        <pc:chgData name="Lamb, Anna" userId="c1fcc003-dcb1-404f-a2bb-b6929ae64666" providerId="ADAL" clId="{9F166538-BB6D-4152-91F2-EF62E6D68EDB}" dt="2023-03-01T17:53:51.615" v="5241" actId="1076"/>
        <pc:sldMkLst>
          <pc:docMk/>
          <pc:sldMk cId="4035503477" sldId="512"/>
        </pc:sldMkLst>
        <pc:spChg chg="add mod">
          <ac:chgData name="Lamb, Anna" userId="c1fcc003-dcb1-404f-a2bb-b6929ae64666" providerId="ADAL" clId="{9F166538-BB6D-4152-91F2-EF62E6D68EDB}" dt="2023-03-01T17:53:51.615" v="5241" actId="1076"/>
          <ac:spMkLst>
            <pc:docMk/>
            <pc:sldMk cId="4035503477" sldId="512"/>
            <ac:spMk id="2" creationId="{1F0C1711-C836-8D32-0FB2-278CA63B4C85}"/>
          </ac:spMkLst>
        </pc:spChg>
      </pc:sldChg>
      <pc:sldChg chg="modSp mod">
        <pc:chgData name="Lamb, Anna" userId="c1fcc003-dcb1-404f-a2bb-b6929ae64666" providerId="ADAL" clId="{9F166538-BB6D-4152-91F2-EF62E6D68EDB}" dt="2023-03-01T18:06:57.313" v="5314" actId="1076"/>
        <pc:sldMkLst>
          <pc:docMk/>
          <pc:sldMk cId="3737625696" sldId="513"/>
        </pc:sldMkLst>
        <pc:spChg chg="mod">
          <ac:chgData name="Lamb, Anna" userId="c1fcc003-dcb1-404f-a2bb-b6929ae64666" providerId="ADAL" clId="{9F166538-BB6D-4152-91F2-EF62E6D68EDB}" dt="2023-03-01T18:06:57.313" v="5314" actId="1076"/>
          <ac:spMkLst>
            <pc:docMk/>
            <pc:sldMk cId="3737625696" sldId="513"/>
            <ac:spMk id="5" creationId="{7BB6BC0D-2D7A-420F-80C0-00D7515C1AA5}"/>
          </ac:spMkLst>
        </pc:spChg>
      </pc:sldChg>
      <pc:sldChg chg="addSp modSp mod addCm delCm modCm modNotesTx">
        <pc:chgData name="Lamb, Anna" userId="c1fcc003-dcb1-404f-a2bb-b6929ae64666" providerId="ADAL" clId="{9F166538-BB6D-4152-91F2-EF62E6D68EDB}" dt="2023-03-08T18:53:01.411" v="6975" actId="20577"/>
        <pc:sldMkLst>
          <pc:docMk/>
          <pc:sldMk cId="3650595704" sldId="515"/>
        </pc:sldMkLst>
        <pc:spChg chg="mod">
          <ac:chgData name="Lamb, Anna" userId="c1fcc003-dcb1-404f-a2bb-b6929ae64666" providerId="ADAL" clId="{9F166538-BB6D-4152-91F2-EF62E6D68EDB}" dt="2023-02-21T20:41:46.960" v="4890" actId="255"/>
          <ac:spMkLst>
            <pc:docMk/>
            <pc:sldMk cId="3650595704" sldId="515"/>
            <ac:spMk id="4" creationId="{64BEE5EC-D588-4841-940F-05C12D7B6267}"/>
          </ac:spMkLst>
        </pc:spChg>
        <pc:picChg chg="add mod">
          <ac:chgData name="Lamb, Anna" userId="c1fcc003-dcb1-404f-a2bb-b6929ae64666" providerId="ADAL" clId="{9F166538-BB6D-4152-91F2-EF62E6D68EDB}" dt="2023-03-08T15:44:57.787" v="6267" actId="1076"/>
          <ac:picMkLst>
            <pc:docMk/>
            <pc:sldMk cId="3650595704" sldId="515"/>
            <ac:picMk id="7" creationId="{969AFB9B-7D90-84A4-4C5E-1F0AFDFE18FA}"/>
          </ac:picMkLst>
        </pc:picChg>
      </pc:sldChg>
      <pc:sldChg chg="modSp mod addCm">
        <pc:chgData name="Lamb, Anna" userId="c1fcc003-dcb1-404f-a2bb-b6929ae64666" providerId="ADAL" clId="{9F166538-BB6D-4152-91F2-EF62E6D68EDB}" dt="2023-03-01T18:01:08.632" v="5272" actId="1589"/>
        <pc:sldMkLst>
          <pc:docMk/>
          <pc:sldMk cId="2566737581" sldId="525"/>
        </pc:sldMkLst>
        <pc:spChg chg="mod">
          <ac:chgData name="Lamb, Anna" userId="c1fcc003-dcb1-404f-a2bb-b6929ae64666" providerId="ADAL" clId="{9F166538-BB6D-4152-91F2-EF62E6D68EDB}" dt="2023-03-01T17:58:18.009" v="5254" actId="1076"/>
          <ac:spMkLst>
            <pc:docMk/>
            <pc:sldMk cId="2566737581" sldId="525"/>
            <ac:spMk id="4" creationId="{F690FC0D-37D4-4D5B-ABD7-D6FC111EF235}"/>
          </ac:spMkLst>
        </pc:spChg>
        <pc:spChg chg="mod">
          <ac:chgData name="Lamb, Anna" userId="c1fcc003-dcb1-404f-a2bb-b6929ae64666" providerId="ADAL" clId="{9F166538-BB6D-4152-91F2-EF62E6D68EDB}" dt="2023-03-01T17:59:38.182" v="5270" actId="1076"/>
          <ac:spMkLst>
            <pc:docMk/>
            <pc:sldMk cId="2566737581" sldId="525"/>
            <ac:spMk id="6" creationId="{6CB2607E-3D33-4B4C-AEE2-246D11D0AE60}"/>
          </ac:spMkLst>
        </pc:spChg>
        <pc:picChg chg="mod">
          <ac:chgData name="Lamb, Anna" userId="c1fcc003-dcb1-404f-a2bb-b6929ae64666" providerId="ADAL" clId="{9F166538-BB6D-4152-91F2-EF62E6D68EDB}" dt="2023-03-01T17:59:16.348" v="5266" actId="1076"/>
          <ac:picMkLst>
            <pc:docMk/>
            <pc:sldMk cId="2566737581" sldId="525"/>
            <ac:picMk id="5" creationId="{E1322E3B-3922-4159-9FFF-6763A97DBD7D}"/>
          </ac:picMkLst>
        </pc:picChg>
        <pc:picChg chg="mod">
          <ac:chgData name="Lamb, Anna" userId="c1fcc003-dcb1-404f-a2bb-b6929ae64666" providerId="ADAL" clId="{9F166538-BB6D-4152-91F2-EF62E6D68EDB}" dt="2023-03-01T17:59:11.345" v="5265" actId="1076"/>
          <ac:picMkLst>
            <pc:docMk/>
            <pc:sldMk cId="2566737581" sldId="525"/>
            <ac:picMk id="8" creationId="{8564E0B8-6180-4D5F-8CD7-1FBEB29D43FB}"/>
          </ac:picMkLst>
        </pc:picChg>
      </pc:sldChg>
      <pc:sldChg chg="modSp mod">
        <pc:chgData name="Lamb, Anna" userId="c1fcc003-dcb1-404f-a2bb-b6929ae64666" providerId="ADAL" clId="{9F166538-BB6D-4152-91F2-EF62E6D68EDB}" dt="2023-03-01T18:03:01.166" v="5285" actId="404"/>
        <pc:sldMkLst>
          <pc:docMk/>
          <pc:sldMk cId="2715772752" sldId="532"/>
        </pc:sldMkLst>
        <pc:spChg chg="mod">
          <ac:chgData name="Lamb, Anna" userId="c1fcc003-dcb1-404f-a2bb-b6929ae64666" providerId="ADAL" clId="{9F166538-BB6D-4152-91F2-EF62E6D68EDB}" dt="2023-03-01T18:03:01.166" v="5285" actId="404"/>
          <ac:spMkLst>
            <pc:docMk/>
            <pc:sldMk cId="2715772752" sldId="532"/>
            <ac:spMk id="4" creationId="{D0547136-E6FC-4A28-87AD-14CCE018A369}"/>
          </ac:spMkLst>
        </pc:spChg>
        <pc:picChg chg="mod">
          <ac:chgData name="Lamb, Anna" userId="c1fcc003-dcb1-404f-a2bb-b6929ae64666" providerId="ADAL" clId="{9F166538-BB6D-4152-91F2-EF62E6D68EDB}" dt="2023-03-01T18:02:50.983" v="5283" actId="1076"/>
          <ac:picMkLst>
            <pc:docMk/>
            <pc:sldMk cId="2715772752" sldId="532"/>
            <ac:picMk id="7" creationId="{37F28125-D3C9-476A-9DA5-3EB864FAEEFE}"/>
          </ac:picMkLst>
        </pc:picChg>
      </pc:sldChg>
      <pc:sldChg chg="modSp mod">
        <pc:chgData name="Lamb, Anna" userId="c1fcc003-dcb1-404f-a2bb-b6929ae64666" providerId="ADAL" clId="{9F166538-BB6D-4152-91F2-EF62E6D68EDB}" dt="2023-03-01T17:45:07.409" v="5208" actId="1076"/>
        <pc:sldMkLst>
          <pc:docMk/>
          <pc:sldMk cId="3075014474" sldId="534"/>
        </pc:sldMkLst>
        <pc:spChg chg="mod">
          <ac:chgData name="Lamb, Anna" userId="c1fcc003-dcb1-404f-a2bb-b6929ae64666" providerId="ADAL" clId="{9F166538-BB6D-4152-91F2-EF62E6D68EDB}" dt="2023-03-01T17:45:07.409" v="5208" actId="1076"/>
          <ac:spMkLst>
            <pc:docMk/>
            <pc:sldMk cId="3075014474" sldId="534"/>
            <ac:spMk id="10" creationId="{99BCD798-0F69-4399-A267-ECDB946CD835}"/>
          </ac:spMkLst>
        </pc:spChg>
      </pc:sldChg>
      <pc:sldChg chg="modSp mod">
        <pc:chgData name="Lamb, Anna" userId="c1fcc003-dcb1-404f-a2bb-b6929ae64666" providerId="ADAL" clId="{9F166538-BB6D-4152-91F2-EF62E6D68EDB}" dt="2023-03-01T17:44:16.053" v="5202" actId="1076"/>
        <pc:sldMkLst>
          <pc:docMk/>
          <pc:sldMk cId="879712145" sldId="539"/>
        </pc:sldMkLst>
        <pc:spChg chg="mod">
          <ac:chgData name="Lamb, Anna" userId="c1fcc003-dcb1-404f-a2bb-b6929ae64666" providerId="ADAL" clId="{9F166538-BB6D-4152-91F2-EF62E6D68EDB}" dt="2023-03-01T17:44:16.053" v="5202" actId="1076"/>
          <ac:spMkLst>
            <pc:docMk/>
            <pc:sldMk cId="879712145" sldId="539"/>
            <ac:spMk id="5" creationId="{82324E10-3D7A-4F06-B60E-4A7A5F285D07}"/>
          </ac:spMkLst>
        </pc:spChg>
      </pc:sldChg>
      <pc:sldChg chg="modSp mod addCm delCm modCm modNotesTx">
        <pc:chgData name="Lamb, Anna" userId="c1fcc003-dcb1-404f-a2bb-b6929ae64666" providerId="ADAL" clId="{9F166538-BB6D-4152-91F2-EF62E6D68EDB}" dt="2023-03-08T14:35:18.717" v="5709" actId="1589"/>
        <pc:sldMkLst>
          <pc:docMk/>
          <pc:sldMk cId="205824132" sldId="541"/>
        </pc:sldMkLst>
        <pc:spChg chg="mod">
          <ac:chgData name="Lamb, Anna" userId="c1fcc003-dcb1-404f-a2bb-b6929ae64666" providerId="ADAL" clId="{9F166538-BB6D-4152-91F2-EF62E6D68EDB}" dt="2023-03-08T14:34:18.082" v="5708" actId="403"/>
          <ac:spMkLst>
            <pc:docMk/>
            <pc:sldMk cId="205824132" sldId="541"/>
            <ac:spMk id="2" creationId="{00000000-0000-0000-0000-000000000000}"/>
          </ac:spMkLst>
        </pc:spChg>
        <pc:spChg chg="mod">
          <ac:chgData name="Lamb, Anna" userId="c1fcc003-dcb1-404f-a2bb-b6929ae64666" providerId="ADAL" clId="{9F166538-BB6D-4152-91F2-EF62E6D68EDB}" dt="2023-03-08T14:32:09.643" v="5703" actId="1076"/>
          <ac:spMkLst>
            <pc:docMk/>
            <pc:sldMk cId="205824132" sldId="541"/>
            <ac:spMk id="3" creationId="{A881B474-88B3-46DD-B077-40C83400CCE4}"/>
          </ac:spMkLst>
        </pc:spChg>
        <pc:picChg chg="mod">
          <ac:chgData name="Lamb, Anna" userId="c1fcc003-dcb1-404f-a2bb-b6929ae64666" providerId="ADAL" clId="{9F166538-BB6D-4152-91F2-EF62E6D68EDB}" dt="2023-03-08T14:31:57.072" v="5701" actId="1076"/>
          <ac:picMkLst>
            <pc:docMk/>
            <pc:sldMk cId="205824132" sldId="541"/>
            <ac:picMk id="8" creationId="{4B99D07F-A1EE-627D-FDA4-1A7EF13F3BB9}"/>
          </ac:picMkLst>
        </pc:picChg>
      </pc:sldChg>
      <pc:sldChg chg="modSp mod">
        <pc:chgData name="Lamb, Anna" userId="c1fcc003-dcb1-404f-a2bb-b6929ae64666" providerId="ADAL" clId="{9F166538-BB6D-4152-91F2-EF62E6D68EDB}" dt="2023-03-01T18:06:04.942" v="5306" actId="255"/>
        <pc:sldMkLst>
          <pc:docMk/>
          <pc:sldMk cId="2099880289" sldId="542"/>
        </pc:sldMkLst>
        <pc:spChg chg="mod">
          <ac:chgData name="Lamb, Anna" userId="c1fcc003-dcb1-404f-a2bb-b6929ae64666" providerId="ADAL" clId="{9F166538-BB6D-4152-91F2-EF62E6D68EDB}" dt="2023-03-01T18:06:04.942" v="5306" actId="255"/>
          <ac:spMkLst>
            <pc:docMk/>
            <pc:sldMk cId="2099880289" sldId="542"/>
            <ac:spMk id="5" creationId="{7BB6BC0D-2D7A-420F-80C0-00D7515C1AA5}"/>
          </ac:spMkLst>
        </pc:spChg>
      </pc:sldChg>
      <pc:sldChg chg="modSp mod">
        <pc:chgData name="Lamb, Anna" userId="c1fcc003-dcb1-404f-a2bb-b6929ae64666" providerId="ADAL" clId="{9F166538-BB6D-4152-91F2-EF62E6D68EDB}" dt="2023-03-01T18:07:11.301" v="5316" actId="1076"/>
        <pc:sldMkLst>
          <pc:docMk/>
          <pc:sldMk cId="3835470665" sldId="543"/>
        </pc:sldMkLst>
        <pc:spChg chg="mod">
          <ac:chgData name="Lamb, Anna" userId="c1fcc003-dcb1-404f-a2bb-b6929ae64666" providerId="ADAL" clId="{9F166538-BB6D-4152-91F2-EF62E6D68EDB}" dt="2023-03-01T18:07:11.301" v="5316" actId="1076"/>
          <ac:spMkLst>
            <pc:docMk/>
            <pc:sldMk cId="3835470665" sldId="543"/>
            <ac:spMk id="5" creationId="{7BB6BC0D-2D7A-420F-80C0-00D7515C1AA5}"/>
          </ac:spMkLst>
        </pc:spChg>
      </pc:sldChg>
      <pc:sldChg chg="modSp mod addCm delCm modCm modNotesTx">
        <pc:chgData name="Lamb, Anna" userId="c1fcc003-dcb1-404f-a2bb-b6929ae64666" providerId="ADAL" clId="{9F166538-BB6D-4152-91F2-EF62E6D68EDB}" dt="2023-03-08T19:09:45.464" v="7139" actId="20577"/>
        <pc:sldMkLst>
          <pc:docMk/>
          <pc:sldMk cId="161497093" sldId="544"/>
        </pc:sldMkLst>
        <pc:spChg chg="mod">
          <ac:chgData name="Lamb, Anna" userId="c1fcc003-dcb1-404f-a2bb-b6929ae64666" providerId="ADAL" clId="{9F166538-BB6D-4152-91F2-EF62E6D68EDB}" dt="2023-03-08T19:06:09.025" v="7076" actId="1076"/>
          <ac:spMkLst>
            <pc:docMk/>
            <pc:sldMk cId="161497093" sldId="544"/>
            <ac:spMk id="2" creationId="{0E03413C-9029-32EA-5B7F-D0B27ADF4E52}"/>
          </ac:spMkLst>
        </pc:spChg>
        <pc:spChg chg="mod">
          <ac:chgData name="Lamb, Anna" userId="c1fcc003-dcb1-404f-a2bb-b6929ae64666" providerId="ADAL" clId="{9F166538-BB6D-4152-91F2-EF62E6D68EDB}" dt="2023-03-08T19:05:51.664" v="7062" actId="6549"/>
          <ac:spMkLst>
            <pc:docMk/>
            <pc:sldMk cId="161497093" sldId="544"/>
            <ac:spMk id="4" creationId="{64BEE5EC-D588-4841-940F-05C12D7B6267}"/>
          </ac:spMkLst>
        </pc:spChg>
        <pc:spChg chg="mod">
          <ac:chgData name="Lamb, Anna" userId="c1fcc003-dcb1-404f-a2bb-b6929ae64666" providerId="ADAL" clId="{9F166538-BB6D-4152-91F2-EF62E6D68EDB}" dt="2023-03-08T19:06:05.084" v="7075" actId="313"/>
          <ac:spMkLst>
            <pc:docMk/>
            <pc:sldMk cId="161497093" sldId="544"/>
            <ac:spMk id="6" creationId="{0631754C-C238-4CB7-845C-1E307D43E467}"/>
          </ac:spMkLst>
        </pc:spChg>
        <pc:picChg chg="mod">
          <ac:chgData name="Lamb, Anna" userId="c1fcc003-dcb1-404f-a2bb-b6929ae64666" providerId="ADAL" clId="{9F166538-BB6D-4152-91F2-EF62E6D68EDB}" dt="2023-03-08T19:06:19.348" v="7078" actId="1076"/>
          <ac:picMkLst>
            <pc:docMk/>
            <pc:sldMk cId="161497093" sldId="544"/>
            <ac:picMk id="12" creationId="{7BDE5B9B-1667-4794-8997-D94BEA37377F}"/>
          </ac:picMkLst>
        </pc:picChg>
      </pc:sldChg>
      <pc:sldChg chg="modSp mod addCm modCm">
        <pc:chgData name="Lamb, Anna" userId="c1fcc003-dcb1-404f-a2bb-b6929ae64666" providerId="ADAL" clId="{9F166538-BB6D-4152-91F2-EF62E6D68EDB}" dt="2023-03-08T19:10:37.117" v="7141" actId="6549"/>
        <pc:sldMkLst>
          <pc:docMk/>
          <pc:sldMk cId="626334173" sldId="545"/>
        </pc:sldMkLst>
        <pc:spChg chg="mod">
          <ac:chgData name="Lamb, Anna" userId="c1fcc003-dcb1-404f-a2bb-b6929ae64666" providerId="ADAL" clId="{9F166538-BB6D-4152-91F2-EF62E6D68EDB}" dt="2023-03-08T19:10:37.117" v="7141" actId="6549"/>
          <ac:spMkLst>
            <pc:docMk/>
            <pc:sldMk cId="626334173" sldId="545"/>
            <ac:spMk id="4" creationId="{64BEE5EC-D588-4841-940F-05C12D7B6267}"/>
          </ac:spMkLst>
        </pc:spChg>
        <pc:spChg chg="mod">
          <ac:chgData name="Lamb, Anna" userId="c1fcc003-dcb1-404f-a2bb-b6929ae64666" providerId="ADAL" clId="{9F166538-BB6D-4152-91F2-EF62E6D68EDB}" dt="2023-02-21T00:55:11.245" v="2744" actId="1076"/>
          <ac:spMkLst>
            <pc:docMk/>
            <pc:sldMk cId="626334173" sldId="545"/>
            <ac:spMk id="6" creationId="{0631754C-C238-4CB7-845C-1E307D43E467}"/>
          </ac:spMkLst>
        </pc:spChg>
        <pc:picChg chg="mod">
          <ac:chgData name="Lamb, Anna" userId="c1fcc003-dcb1-404f-a2bb-b6929ae64666" providerId="ADAL" clId="{9F166538-BB6D-4152-91F2-EF62E6D68EDB}" dt="2023-02-21T00:57:01.569" v="2762" actId="1076"/>
          <ac:picMkLst>
            <pc:docMk/>
            <pc:sldMk cId="626334173" sldId="545"/>
            <ac:picMk id="11" creationId="{CBDA9D4B-E4C4-4C1A-8E7C-A3E04E3D9DE6}"/>
          </ac:picMkLst>
        </pc:picChg>
        <pc:picChg chg="mod">
          <ac:chgData name="Lamb, Anna" userId="c1fcc003-dcb1-404f-a2bb-b6929ae64666" providerId="ADAL" clId="{9F166538-BB6D-4152-91F2-EF62E6D68EDB}" dt="2023-02-21T00:56:59.161" v="2761" actId="1076"/>
          <ac:picMkLst>
            <pc:docMk/>
            <pc:sldMk cId="626334173" sldId="545"/>
            <ac:picMk id="12" creationId="{7DDA3E5B-4DFF-40CF-B368-43494A80FCFD}"/>
          </ac:picMkLst>
        </pc:picChg>
      </pc:sldChg>
      <pc:sldChg chg="modSp mod addCm modCm">
        <pc:chgData name="Lamb, Anna" userId="c1fcc003-dcb1-404f-a2bb-b6929ae64666" providerId="ADAL" clId="{9F166538-BB6D-4152-91F2-EF62E6D68EDB}" dt="2023-02-18T22:23:23.549" v="2686"/>
        <pc:sldMkLst>
          <pc:docMk/>
          <pc:sldMk cId="4039576891" sldId="548"/>
        </pc:sldMkLst>
        <pc:spChg chg="mod">
          <ac:chgData name="Lamb, Anna" userId="c1fcc003-dcb1-404f-a2bb-b6929ae64666" providerId="ADAL" clId="{9F166538-BB6D-4152-91F2-EF62E6D68EDB}" dt="2023-02-18T22:22:12.513" v="2684" actId="13926"/>
          <ac:spMkLst>
            <pc:docMk/>
            <pc:sldMk cId="4039576891" sldId="548"/>
            <ac:spMk id="10" creationId="{4975CF4F-A1B9-4DF1-B1E8-757EBB0275FF}"/>
          </ac:spMkLst>
        </pc:spChg>
      </pc:sldChg>
      <pc:sldChg chg="modSp mod addCm delCm modCm">
        <pc:chgData name="Lamb, Anna" userId="c1fcc003-dcb1-404f-a2bb-b6929ae64666" providerId="ADAL" clId="{9F166538-BB6D-4152-91F2-EF62E6D68EDB}" dt="2023-03-01T17:08:12.392" v="4909" actId="1592"/>
        <pc:sldMkLst>
          <pc:docMk/>
          <pc:sldMk cId="447815018" sldId="549"/>
        </pc:sldMkLst>
        <pc:spChg chg="mod">
          <ac:chgData name="Lamb, Anna" userId="c1fcc003-dcb1-404f-a2bb-b6929ae64666" providerId="ADAL" clId="{9F166538-BB6D-4152-91F2-EF62E6D68EDB}" dt="2023-02-16T18:51:05.389" v="553" actId="14100"/>
          <ac:spMkLst>
            <pc:docMk/>
            <pc:sldMk cId="447815018" sldId="549"/>
            <ac:spMk id="3" creationId="{868709C9-559A-4CC9-9072-3F925F59E179}"/>
          </ac:spMkLst>
        </pc:spChg>
      </pc:sldChg>
      <pc:sldChg chg="modSp mod">
        <pc:chgData name="Lamb, Anna" userId="c1fcc003-dcb1-404f-a2bb-b6929ae64666" providerId="ADAL" clId="{9F166538-BB6D-4152-91F2-EF62E6D68EDB}" dt="2023-03-01T18:07:20.458" v="5317"/>
        <pc:sldMkLst>
          <pc:docMk/>
          <pc:sldMk cId="2986046193" sldId="550"/>
        </pc:sldMkLst>
        <pc:spChg chg="mod">
          <ac:chgData name="Lamb, Anna" userId="c1fcc003-dcb1-404f-a2bb-b6929ae64666" providerId="ADAL" clId="{9F166538-BB6D-4152-91F2-EF62E6D68EDB}" dt="2023-03-01T18:07:20.458" v="5317"/>
          <ac:spMkLst>
            <pc:docMk/>
            <pc:sldMk cId="2986046193" sldId="550"/>
            <ac:spMk id="5" creationId="{7BB6BC0D-2D7A-420F-80C0-00D7515C1AA5}"/>
          </ac:spMkLst>
        </pc:spChg>
      </pc:sldChg>
      <pc:sldChg chg="modSp mod addCm modCm">
        <pc:chgData name="Lamb, Anna" userId="c1fcc003-dcb1-404f-a2bb-b6929ae64666" providerId="ADAL" clId="{9F166538-BB6D-4152-91F2-EF62E6D68EDB}" dt="2023-02-21T18:59:33.599" v="4304"/>
        <pc:sldMkLst>
          <pc:docMk/>
          <pc:sldMk cId="3194059772" sldId="551"/>
        </pc:sldMkLst>
        <pc:spChg chg="mod">
          <ac:chgData name="Lamb, Anna" userId="c1fcc003-dcb1-404f-a2bb-b6929ae64666" providerId="ADAL" clId="{9F166538-BB6D-4152-91F2-EF62E6D68EDB}" dt="2023-02-21T18:59:17.755" v="4302" actId="1076"/>
          <ac:spMkLst>
            <pc:docMk/>
            <pc:sldMk cId="3194059772" sldId="551"/>
            <ac:spMk id="3" creationId="{28CE4C25-D1E0-48D9-AE25-02CB0377C135}"/>
          </ac:spMkLst>
        </pc:spChg>
        <pc:spChg chg="mod">
          <ac:chgData name="Lamb, Anna" userId="c1fcc003-dcb1-404f-a2bb-b6929ae64666" providerId="ADAL" clId="{9F166538-BB6D-4152-91F2-EF62E6D68EDB}" dt="2023-02-21T18:59:13.553" v="4301" actId="1076"/>
          <ac:spMkLst>
            <pc:docMk/>
            <pc:sldMk cId="3194059772" sldId="551"/>
            <ac:spMk id="4" creationId="{E5CA664A-8960-4F7C-B37C-27CED1755EE9}"/>
          </ac:spMkLst>
        </pc:spChg>
        <pc:spChg chg="mod">
          <ac:chgData name="Lamb, Anna" userId="c1fcc003-dcb1-404f-a2bb-b6929ae64666" providerId="ADAL" clId="{9F166538-BB6D-4152-91F2-EF62E6D68EDB}" dt="2023-02-21T18:58:12.958" v="4287" actId="1076"/>
          <ac:spMkLst>
            <pc:docMk/>
            <pc:sldMk cId="3194059772" sldId="551"/>
            <ac:spMk id="5" creationId="{69834C98-FADB-4DEE-AF40-FE18ED61850B}"/>
          </ac:spMkLst>
        </pc:spChg>
        <pc:spChg chg="mod">
          <ac:chgData name="Lamb, Anna" userId="c1fcc003-dcb1-404f-a2bb-b6929ae64666" providerId="ADAL" clId="{9F166538-BB6D-4152-91F2-EF62E6D68EDB}" dt="2023-02-21T18:58:16.294" v="4288" actId="1076"/>
          <ac:spMkLst>
            <pc:docMk/>
            <pc:sldMk cId="3194059772" sldId="551"/>
            <ac:spMk id="6" creationId="{BFC597A5-5330-4743-B569-1ECC65AB507E}"/>
          </ac:spMkLst>
        </pc:spChg>
        <pc:spChg chg="mod">
          <ac:chgData name="Lamb, Anna" userId="c1fcc003-dcb1-404f-a2bb-b6929ae64666" providerId="ADAL" clId="{9F166538-BB6D-4152-91F2-EF62E6D68EDB}" dt="2023-02-21T18:59:00.809" v="4300" actId="1076"/>
          <ac:spMkLst>
            <pc:docMk/>
            <pc:sldMk cId="3194059772" sldId="551"/>
            <ac:spMk id="8" creationId="{CD3AA841-75C0-4E14-8F5B-0E81580FB6D3}"/>
          </ac:spMkLst>
        </pc:spChg>
        <pc:picChg chg="mod">
          <ac:chgData name="Lamb, Anna" userId="c1fcc003-dcb1-404f-a2bb-b6929ae64666" providerId="ADAL" clId="{9F166538-BB6D-4152-91F2-EF62E6D68EDB}" dt="2023-02-21T18:58:49.014" v="4298" actId="14100"/>
          <ac:picMkLst>
            <pc:docMk/>
            <pc:sldMk cId="3194059772" sldId="551"/>
            <ac:picMk id="10" creationId="{F455029F-94E0-4125-8A83-189DF21B5054}"/>
          </ac:picMkLst>
        </pc:picChg>
        <pc:picChg chg="mod">
          <ac:chgData name="Lamb, Anna" userId="c1fcc003-dcb1-404f-a2bb-b6929ae64666" providerId="ADAL" clId="{9F166538-BB6D-4152-91F2-EF62E6D68EDB}" dt="2023-02-21T18:58:45.170" v="4297" actId="14100"/>
          <ac:picMkLst>
            <pc:docMk/>
            <pc:sldMk cId="3194059772" sldId="551"/>
            <ac:picMk id="11" creationId="{E2C66374-0E32-4044-97DB-F9EF8613F933}"/>
          </ac:picMkLst>
        </pc:picChg>
      </pc:sldChg>
      <pc:sldChg chg="addSp delSp modSp mod addCm modCm">
        <pc:chgData name="Lamb, Anna" userId="c1fcc003-dcb1-404f-a2bb-b6929ae64666" providerId="ADAL" clId="{9F166538-BB6D-4152-91F2-EF62E6D68EDB}" dt="2023-03-08T18:23:53.774" v="6803"/>
        <pc:sldMkLst>
          <pc:docMk/>
          <pc:sldMk cId="704904585" sldId="557"/>
        </pc:sldMkLst>
        <pc:spChg chg="add del mod">
          <ac:chgData name="Lamb, Anna" userId="c1fcc003-dcb1-404f-a2bb-b6929ae64666" providerId="ADAL" clId="{9F166538-BB6D-4152-91F2-EF62E6D68EDB}" dt="2023-02-21T17:36:10.137" v="4018" actId="12084"/>
          <ac:spMkLst>
            <pc:docMk/>
            <pc:sldMk cId="704904585" sldId="557"/>
            <ac:spMk id="10" creationId="{4975CF4F-A1B9-4DF1-B1E8-757EBB0275FF}"/>
          </ac:spMkLst>
        </pc:spChg>
        <pc:graphicFrameChg chg="add del mod">
          <ac:chgData name="Lamb, Anna" userId="c1fcc003-dcb1-404f-a2bb-b6929ae64666" providerId="ADAL" clId="{9F166538-BB6D-4152-91F2-EF62E6D68EDB}" dt="2023-02-21T17:35:52.043" v="4017" actId="12084"/>
          <ac:graphicFrameMkLst>
            <pc:docMk/>
            <pc:sldMk cId="704904585" sldId="557"/>
            <ac:graphicFrameMk id="2" creationId="{3047AD36-F921-4952-8C15-BEB05D5E296A}"/>
          </ac:graphicFrameMkLst>
        </pc:graphicFrameChg>
        <pc:graphicFrameChg chg="add mod">
          <ac:chgData name="Lamb, Anna" userId="c1fcc003-dcb1-404f-a2bb-b6929ae64666" providerId="ADAL" clId="{9F166538-BB6D-4152-91F2-EF62E6D68EDB}" dt="2023-03-08T18:23:53.774" v="6803"/>
          <ac:graphicFrameMkLst>
            <pc:docMk/>
            <pc:sldMk cId="704904585" sldId="557"/>
            <ac:graphicFrameMk id="4" creationId="{683889D8-C9FE-422C-AE06-F719E7766BB5}"/>
          </ac:graphicFrameMkLst>
        </pc:graphicFrameChg>
        <pc:picChg chg="del">
          <ac:chgData name="Lamb, Anna" userId="c1fcc003-dcb1-404f-a2bb-b6929ae64666" providerId="ADAL" clId="{9F166538-BB6D-4152-91F2-EF62E6D68EDB}" dt="2023-02-21T17:40:44.675" v="4054" actId="478"/>
          <ac:picMkLst>
            <pc:docMk/>
            <pc:sldMk cId="704904585" sldId="557"/>
            <ac:picMk id="3" creationId="{B35733E9-4FAC-430C-A760-A381A64BF85D}"/>
          </ac:picMkLst>
        </pc:picChg>
        <pc:picChg chg="del">
          <ac:chgData name="Lamb, Anna" userId="c1fcc003-dcb1-404f-a2bb-b6929ae64666" providerId="ADAL" clId="{9F166538-BB6D-4152-91F2-EF62E6D68EDB}" dt="2023-02-21T17:40:46.828" v="4055" actId="478"/>
          <ac:picMkLst>
            <pc:docMk/>
            <pc:sldMk cId="704904585" sldId="557"/>
            <ac:picMk id="5" creationId="{8E8C54B7-C5C9-42D6-98A4-6760F12FC44A}"/>
          </ac:picMkLst>
        </pc:picChg>
      </pc:sldChg>
      <pc:sldChg chg="addSp delSp modSp mod addCm modCm">
        <pc:chgData name="Lamb, Anna" userId="c1fcc003-dcb1-404f-a2bb-b6929ae64666" providerId="ADAL" clId="{9F166538-BB6D-4152-91F2-EF62E6D68EDB}" dt="2023-02-21T19:59:56.649" v="4786"/>
        <pc:sldMkLst>
          <pc:docMk/>
          <pc:sldMk cId="172870156" sldId="559"/>
        </pc:sldMkLst>
        <pc:spChg chg="mod">
          <ac:chgData name="Lamb, Anna" userId="c1fcc003-dcb1-404f-a2bb-b6929ae64666" providerId="ADAL" clId="{9F166538-BB6D-4152-91F2-EF62E6D68EDB}" dt="2023-02-21T19:59:34.059" v="4782" actId="20577"/>
          <ac:spMkLst>
            <pc:docMk/>
            <pc:sldMk cId="172870156" sldId="559"/>
            <ac:spMk id="2" creationId="{A1032E33-8A61-4D74-A317-CA5F7D284DAC}"/>
          </ac:spMkLst>
        </pc:spChg>
        <pc:graphicFrameChg chg="add del mod modGraphic">
          <ac:chgData name="Lamb, Anna" userId="c1fcc003-dcb1-404f-a2bb-b6929ae64666" providerId="ADAL" clId="{9F166538-BB6D-4152-91F2-EF62E6D68EDB}" dt="2023-02-21T19:59:49.807" v="4784" actId="21"/>
          <ac:graphicFrameMkLst>
            <pc:docMk/>
            <pc:sldMk cId="172870156" sldId="559"/>
            <ac:graphicFrameMk id="3" creationId="{7CB6B880-30A6-44D0-9474-48329702606E}"/>
          </ac:graphicFrameMkLst>
        </pc:graphicFrameChg>
      </pc:sldChg>
      <pc:sldChg chg="modSp mod addCm modCm">
        <pc:chgData name="Lamb, Anna" userId="c1fcc003-dcb1-404f-a2bb-b6929ae64666" providerId="ADAL" clId="{9F166538-BB6D-4152-91F2-EF62E6D68EDB}" dt="2023-02-21T20:11:30.978" v="4853" actId="20577"/>
        <pc:sldMkLst>
          <pc:docMk/>
          <pc:sldMk cId="1398567259" sldId="560"/>
        </pc:sldMkLst>
        <pc:spChg chg="mod">
          <ac:chgData name="Lamb, Anna" userId="c1fcc003-dcb1-404f-a2bb-b6929ae64666" providerId="ADAL" clId="{9F166538-BB6D-4152-91F2-EF62E6D68EDB}" dt="2023-02-21T20:11:30.978" v="4853" actId="20577"/>
          <ac:spMkLst>
            <pc:docMk/>
            <pc:sldMk cId="1398567259" sldId="560"/>
            <ac:spMk id="5" creationId="{CA7A583D-C0DB-4E91-A26C-F9FAFF4BD6E8}"/>
          </ac:spMkLst>
        </pc:spChg>
      </pc:sldChg>
      <pc:sldChg chg="modSp mod addCm modCm">
        <pc:chgData name="Lamb, Anna" userId="c1fcc003-dcb1-404f-a2bb-b6929ae64666" providerId="ADAL" clId="{9F166538-BB6D-4152-91F2-EF62E6D68EDB}" dt="2023-02-21T20:12:47.555" v="4879"/>
        <pc:sldMkLst>
          <pc:docMk/>
          <pc:sldMk cId="1608978883" sldId="561"/>
        </pc:sldMkLst>
        <pc:spChg chg="mod">
          <ac:chgData name="Lamb, Anna" userId="c1fcc003-dcb1-404f-a2bb-b6929ae64666" providerId="ADAL" clId="{9F166538-BB6D-4152-91F2-EF62E6D68EDB}" dt="2023-02-21T20:12:33.933" v="4877" actId="20577"/>
          <ac:spMkLst>
            <pc:docMk/>
            <pc:sldMk cId="1608978883" sldId="561"/>
            <ac:spMk id="5" creationId="{7F2683F5-2002-496C-9BE3-939A82BDA2BA}"/>
          </ac:spMkLst>
        </pc:spChg>
      </pc:sldChg>
      <pc:sldChg chg="modSp mod addCm modCm">
        <pc:chgData name="Lamb, Anna" userId="c1fcc003-dcb1-404f-a2bb-b6929ae64666" providerId="ADAL" clId="{9F166538-BB6D-4152-91F2-EF62E6D68EDB}" dt="2023-02-21T20:12:10.940" v="4871" actId="20577"/>
        <pc:sldMkLst>
          <pc:docMk/>
          <pc:sldMk cId="1850043830" sldId="562"/>
        </pc:sldMkLst>
        <pc:spChg chg="mod">
          <ac:chgData name="Lamb, Anna" userId="c1fcc003-dcb1-404f-a2bb-b6929ae64666" providerId="ADAL" clId="{9F166538-BB6D-4152-91F2-EF62E6D68EDB}" dt="2023-02-21T20:12:10.940" v="4871" actId="20577"/>
          <ac:spMkLst>
            <pc:docMk/>
            <pc:sldMk cId="1850043830" sldId="562"/>
            <ac:spMk id="5" creationId="{46C48148-F6D0-48AD-94E7-884DBD807620}"/>
          </ac:spMkLst>
        </pc:spChg>
      </pc:sldChg>
      <pc:sldChg chg="modSp mod addCm modCm">
        <pc:chgData name="Lamb, Anna" userId="c1fcc003-dcb1-404f-a2bb-b6929ae64666" providerId="ADAL" clId="{9F166538-BB6D-4152-91F2-EF62E6D68EDB}" dt="2023-02-21T20:11:57.059" v="4869" actId="20577"/>
        <pc:sldMkLst>
          <pc:docMk/>
          <pc:sldMk cId="8045430" sldId="563"/>
        </pc:sldMkLst>
        <pc:spChg chg="mod">
          <ac:chgData name="Lamb, Anna" userId="c1fcc003-dcb1-404f-a2bb-b6929ae64666" providerId="ADAL" clId="{9F166538-BB6D-4152-91F2-EF62E6D68EDB}" dt="2023-02-21T20:11:57.059" v="4869" actId="20577"/>
          <ac:spMkLst>
            <pc:docMk/>
            <pc:sldMk cId="8045430" sldId="563"/>
            <ac:spMk id="5" creationId="{CF5C7147-3120-4A41-AE9D-4C68993AD42A}"/>
          </ac:spMkLst>
        </pc:spChg>
      </pc:sldChg>
      <pc:sldChg chg="modSp mod addCm modCm">
        <pc:chgData name="Lamb, Anna" userId="c1fcc003-dcb1-404f-a2bb-b6929ae64666" providerId="ADAL" clId="{9F166538-BB6D-4152-91F2-EF62E6D68EDB}" dt="2023-02-21T20:11:45.709" v="4862" actId="20577"/>
        <pc:sldMkLst>
          <pc:docMk/>
          <pc:sldMk cId="4052682983" sldId="564"/>
        </pc:sldMkLst>
        <pc:spChg chg="mod">
          <ac:chgData name="Lamb, Anna" userId="c1fcc003-dcb1-404f-a2bb-b6929ae64666" providerId="ADAL" clId="{9F166538-BB6D-4152-91F2-EF62E6D68EDB}" dt="2023-02-21T20:11:45.709" v="4862" actId="20577"/>
          <ac:spMkLst>
            <pc:docMk/>
            <pc:sldMk cId="4052682983" sldId="564"/>
            <ac:spMk id="5" creationId="{6997BECB-A27B-4715-B2A7-62273407C757}"/>
          </ac:spMkLst>
        </pc:spChg>
      </pc:sldChg>
      <pc:sldChg chg="addCm modCm">
        <pc:chgData name="Lamb, Anna" userId="c1fcc003-dcb1-404f-a2bb-b6929ae64666" providerId="ADAL" clId="{9F166538-BB6D-4152-91F2-EF62E6D68EDB}" dt="2023-02-21T20:13:19.820" v="4885"/>
        <pc:sldMkLst>
          <pc:docMk/>
          <pc:sldMk cId="2831077756" sldId="565"/>
        </pc:sldMkLst>
      </pc:sldChg>
      <pc:sldChg chg="modSp mod addCm modCm">
        <pc:chgData name="Lamb, Anna" userId="c1fcc003-dcb1-404f-a2bb-b6929ae64666" providerId="ADAL" clId="{9F166538-BB6D-4152-91F2-EF62E6D68EDB}" dt="2023-02-21T20:13:08.945" v="4883"/>
        <pc:sldMkLst>
          <pc:docMk/>
          <pc:sldMk cId="3289229906" sldId="566"/>
        </pc:sldMkLst>
        <pc:spChg chg="mod">
          <ac:chgData name="Lamb, Anna" userId="c1fcc003-dcb1-404f-a2bb-b6929ae64666" providerId="ADAL" clId="{9F166538-BB6D-4152-91F2-EF62E6D68EDB}" dt="2023-02-21T20:12:58.260" v="4881" actId="20577"/>
          <ac:spMkLst>
            <pc:docMk/>
            <pc:sldMk cId="3289229906" sldId="566"/>
            <ac:spMk id="5" creationId="{3E8EE3C4-24C3-4BBA-AFF6-737E4EF05060}"/>
          </ac:spMkLst>
        </pc:spChg>
      </pc:sldChg>
      <pc:sldChg chg="addSp delSp modSp mod modClrScheme chgLayout modNotesTx">
        <pc:chgData name="Lamb, Anna" userId="c1fcc003-dcb1-404f-a2bb-b6929ae64666" providerId="ADAL" clId="{9F166538-BB6D-4152-91F2-EF62E6D68EDB}" dt="2023-02-21T19:51:49.041" v="4701" actId="20577"/>
        <pc:sldMkLst>
          <pc:docMk/>
          <pc:sldMk cId="2660180410" sldId="568"/>
        </pc:sldMkLst>
        <pc:spChg chg="add del mod ord">
          <ac:chgData name="Lamb, Anna" userId="c1fcc003-dcb1-404f-a2bb-b6929ae64666" providerId="ADAL" clId="{9F166538-BB6D-4152-91F2-EF62E6D68EDB}" dt="2023-02-21T19:07:31.098" v="4523" actId="700"/>
          <ac:spMkLst>
            <pc:docMk/>
            <pc:sldMk cId="2660180410" sldId="568"/>
            <ac:spMk id="2" creationId="{96B9FCAB-8610-4A96-80DE-BDC91ABBC282}"/>
          </ac:spMkLst>
        </pc:spChg>
        <pc:spChg chg="add del mod ord">
          <ac:chgData name="Lamb, Anna" userId="c1fcc003-dcb1-404f-a2bb-b6929ae64666" providerId="ADAL" clId="{9F166538-BB6D-4152-91F2-EF62E6D68EDB}" dt="2023-02-21T19:07:31.098" v="4523" actId="700"/>
          <ac:spMkLst>
            <pc:docMk/>
            <pc:sldMk cId="2660180410" sldId="568"/>
            <ac:spMk id="3" creationId="{3629E428-7955-4A49-B5AB-13310867B6B6}"/>
          </ac:spMkLst>
        </pc:spChg>
        <pc:spChg chg="mod ord">
          <ac:chgData name="Lamb, Anna" userId="c1fcc003-dcb1-404f-a2bb-b6929ae64666" providerId="ADAL" clId="{9F166538-BB6D-4152-91F2-EF62E6D68EDB}" dt="2023-02-21T19:51:49.041" v="4701" actId="20577"/>
          <ac:spMkLst>
            <pc:docMk/>
            <pc:sldMk cId="2660180410" sldId="568"/>
            <ac:spMk id="4" creationId="{64BEE5EC-D588-4841-940F-05C12D7B6267}"/>
          </ac:spMkLst>
        </pc:spChg>
        <pc:graphicFrameChg chg="add del mod modGraphic">
          <ac:chgData name="Lamb, Anna" userId="c1fcc003-dcb1-404f-a2bb-b6929ae64666" providerId="ADAL" clId="{9F166538-BB6D-4152-91F2-EF62E6D68EDB}" dt="2023-02-21T19:28:51.914" v="4526" actId="21"/>
          <ac:graphicFrameMkLst>
            <pc:docMk/>
            <pc:sldMk cId="2660180410" sldId="568"/>
            <ac:graphicFrameMk id="5" creationId="{AB9E34C1-A1BC-4772-97A9-9C05BCC876F3}"/>
          </ac:graphicFrameMkLst>
        </pc:graphicFrameChg>
      </pc:sldChg>
      <pc:sldChg chg="addSp delSp modSp mod addCm delCm modCm">
        <pc:chgData name="Lamb, Anna" userId="c1fcc003-dcb1-404f-a2bb-b6929ae64666" providerId="ADAL" clId="{9F166538-BB6D-4152-91F2-EF62E6D68EDB}" dt="2023-03-01T17:23:26.812" v="4982" actId="14100"/>
        <pc:sldMkLst>
          <pc:docMk/>
          <pc:sldMk cId="4123692732" sldId="569"/>
        </pc:sldMkLst>
        <pc:spChg chg="mod">
          <ac:chgData name="Lamb, Anna" userId="c1fcc003-dcb1-404f-a2bb-b6929ae64666" providerId="ADAL" clId="{9F166538-BB6D-4152-91F2-EF62E6D68EDB}" dt="2023-02-16T00:02:23.716" v="271" actId="1076"/>
          <ac:spMkLst>
            <pc:docMk/>
            <pc:sldMk cId="4123692732" sldId="569"/>
            <ac:spMk id="2" creationId="{00000000-0000-0000-0000-000000000000}"/>
          </ac:spMkLst>
        </pc:spChg>
        <pc:spChg chg="mod">
          <ac:chgData name="Lamb, Anna" userId="c1fcc003-dcb1-404f-a2bb-b6929ae64666" providerId="ADAL" clId="{9F166538-BB6D-4152-91F2-EF62E6D68EDB}" dt="2023-03-01T17:23:13.298" v="4980" actId="1076"/>
          <ac:spMkLst>
            <pc:docMk/>
            <pc:sldMk cId="4123692732" sldId="569"/>
            <ac:spMk id="3" creationId="{A881B474-88B3-46DD-B077-40C83400CCE4}"/>
          </ac:spMkLst>
        </pc:spChg>
        <pc:spChg chg="mod">
          <ac:chgData name="Lamb, Anna" userId="c1fcc003-dcb1-404f-a2bb-b6929ae64666" providerId="ADAL" clId="{9F166538-BB6D-4152-91F2-EF62E6D68EDB}" dt="2023-03-01T17:23:13.298" v="4980" actId="1076"/>
          <ac:spMkLst>
            <pc:docMk/>
            <pc:sldMk cId="4123692732" sldId="569"/>
            <ac:spMk id="4" creationId="{06091898-7A25-4EB2-8CDB-334928E78D0F}"/>
          </ac:spMkLst>
        </pc:spChg>
        <pc:spChg chg="mod">
          <ac:chgData name="Lamb, Anna" userId="c1fcc003-dcb1-404f-a2bb-b6929ae64666" providerId="ADAL" clId="{9F166538-BB6D-4152-91F2-EF62E6D68EDB}" dt="2023-03-01T17:23:13.298" v="4980" actId="1076"/>
          <ac:spMkLst>
            <pc:docMk/>
            <pc:sldMk cId="4123692732" sldId="569"/>
            <ac:spMk id="5" creationId="{773C93C1-A59D-43E8-B152-ABA958210689}"/>
          </ac:spMkLst>
        </pc:spChg>
        <pc:spChg chg="add mod">
          <ac:chgData name="Lamb, Anna" userId="c1fcc003-dcb1-404f-a2bb-b6929ae64666" providerId="ADAL" clId="{9F166538-BB6D-4152-91F2-EF62E6D68EDB}" dt="2023-03-01T17:20:39.021" v="4955" actId="14100"/>
          <ac:spMkLst>
            <pc:docMk/>
            <pc:sldMk cId="4123692732" sldId="569"/>
            <ac:spMk id="10" creationId="{51E430F0-9C52-033B-29FD-5AA99E4CA124}"/>
          </ac:spMkLst>
        </pc:spChg>
        <pc:spChg chg="add mod">
          <ac:chgData name="Lamb, Anna" userId="c1fcc003-dcb1-404f-a2bb-b6929ae64666" providerId="ADAL" clId="{9F166538-BB6D-4152-91F2-EF62E6D68EDB}" dt="2023-03-01T17:20:58.979" v="4959" actId="1076"/>
          <ac:spMkLst>
            <pc:docMk/>
            <pc:sldMk cId="4123692732" sldId="569"/>
            <ac:spMk id="12" creationId="{296A3DAF-262C-E577-2DA1-E35C7C546756}"/>
          </ac:spMkLst>
        </pc:spChg>
        <pc:spChg chg="add mod">
          <ac:chgData name="Lamb, Anna" userId="c1fcc003-dcb1-404f-a2bb-b6929ae64666" providerId="ADAL" clId="{9F166538-BB6D-4152-91F2-EF62E6D68EDB}" dt="2023-03-01T17:21:12.221" v="4961" actId="1076"/>
          <ac:spMkLst>
            <pc:docMk/>
            <pc:sldMk cId="4123692732" sldId="569"/>
            <ac:spMk id="13" creationId="{076743AD-21E2-952F-34CC-6313AE6B99B9}"/>
          </ac:spMkLst>
        </pc:spChg>
        <pc:spChg chg="add mod">
          <ac:chgData name="Lamb, Anna" userId="c1fcc003-dcb1-404f-a2bb-b6929ae64666" providerId="ADAL" clId="{9F166538-BB6D-4152-91F2-EF62E6D68EDB}" dt="2023-03-01T17:21:53.542" v="4965" actId="1076"/>
          <ac:spMkLst>
            <pc:docMk/>
            <pc:sldMk cId="4123692732" sldId="569"/>
            <ac:spMk id="14" creationId="{69705687-DAA5-06D0-D9B7-2845EEB40927}"/>
          </ac:spMkLst>
        </pc:spChg>
        <pc:spChg chg="add mod">
          <ac:chgData name="Lamb, Anna" userId="c1fcc003-dcb1-404f-a2bb-b6929ae64666" providerId="ADAL" clId="{9F166538-BB6D-4152-91F2-EF62E6D68EDB}" dt="2023-03-01T17:23:26.812" v="4982" actId="14100"/>
          <ac:spMkLst>
            <pc:docMk/>
            <pc:sldMk cId="4123692732" sldId="569"/>
            <ac:spMk id="16" creationId="{3D184568-D315-4074-BE79-B4CD8FA9E225}"/>
          </ac:spMkLst>
        </pc:spChg>
        <pc:picChg chg="mod">
          <ac:chgData name="Lamb, Anna" userId="c1fcc003-dcb1-404f-a2bb-b6929ae64666" providerId="ADAL" clId="{9F166538-BB6D-4152-91F2-EF62E6D68EDB}" dt="2023-02-16T19:00:19.419" v="748" actId="1076"/>
          <ac:picMkLst>
            <pc:docMk/>
            <pc:sldMk cId="4123692732" sldId="569"/>
            <ac:picMk id="7" creationId="{BC1672FC-FBB0-4A88-9B32-5FAF1D032595}"/>
          </ac:picMkLst>
        </pc:picChg>
        <pc:picChg chg="add mod">
          <ac:chgData name="Lamb, Anna" userId="c1fcc003-dcb1-404f-a2bb-b6929ae64666" providerId="ADAL" clId="{9F166538-BB6D-4152-91F2-EF62E6D68EDB}" dt="2023-03-01T17:20:52.798" v="4958" actId="1076"/>
          <ac:picMkLst>
            <pc:docMk/>
            <pc:sldMk cId="4123692732" sldId="569"/>
            <ac:picMk id="8" creationId="{24E128AF-9532-F037-574F-CF688A09E43F}"/>
          </ac:picMkLst>
        </pc:picChg>
        <pc:picChg chg="add del mod">
          <ac:chgData name="Lamb, Anna" userId="c1fcc003-dcb1-404f-a2bb-b6929ae64666" providerId="ADAL" clId="{9F166538-BB6D-4152-91F2-EF62E6D68EDB}" dt="2023-02-16T00:24:04.718" v="380" actId="478"/>
          <ac:picMkLst>
            <pc:docMk/>
            <pc:sldMk cId="4123692732" sldId="569"/>
            <ac:picMk id="8" creationId="{595BEB08-FDB0-40A4-9BCD-FFA380678E7D}"/>
          </ac:picMkLst>
        </pc:picChg>
        <pc:picChg chg="mod">
          <ac:chgData name="Lamb, Anna" userId="c1fcc003-dcb1-404f-a2bb-b6929ae64666" providerId="ADAL" clId="{9F166538-BB6D-4152-91F2-EF62E6D68EDB}" dt="2023-03-01T17:21:48.677" v="4964" actId="1076"/>
          <ac:picMkLst>
            <pc:docMk/>
            <pc:sldMk cId="4123692732" sldId="569"/>
            <ac:picMk id="9" creationId="{F2CA3964-F584-4D28-B235-D42A465B8A35}"/>
          </ac:picMkLst>
        </pc:picChg>
        <pc:picChg chg="add mod">
          <ac:chgData name="Lamb, Anna" userId="c1fcc003-dcb1-404f-a2bb-b6929ae64666" providerId="ADAL" clId="{9F166538-BB6D-4152-91F2-EF62E6D68EDB}" dt="2023-02-16T00:17:46.815" v="313" actId="571"/>
          <ac:picMkLst>
            <pc:docMk/>
            <pc:sldMk cId="4123692732" sldId="569"/>
            <ac:picMk id="10" creationId="{4A000D75-4109-4684-8689-CF3FDD5AE38E}"/>
          </ac:picMkLst>
        </pc:picChg>
        <pc:picChg chg="mod">
          <ac:chgData name="Lamb, Anna" userId="c1fcc003-dcb1-404f-a2bb-b6929ae64666" providerId="ADAL" clId="{9F166538-BB6D-4152-91F2-EF62E6D68EDB}" dt="2023-02-16T19:01:27.525" v="752" actId="1076"/>
          <ac:picMkLst>
            <pc:docMk/>
            <pc:sldMk cId="4123692732" sldId="569"/>
            <ac:picMk id="11" creationId="{AAE86A44-063F-4CCA-806A-3A3F35D1D08C}"/>
          </ac:picMkLst>
        </pc:picChg>
        <pc:picChg chg="add mod">
          <ac:chgData name="Lamb, Anna" userId="c1fcc003-dcb1-404f-a2bb-b6929ae64666" providerId="ADAL" clId="{9F166538-BB6D-4152-91F2-EF62E6D68EDB}" dt="2023-02-16T00:17:46.815" v="313" actId="571"/>
          <ac:picMkLst>
            <pc:docMk/>
            <pc:sldMk cId="4123692732" sldId="569"/>
            <ac:picMk id="12" creationId="{831DBA4C-943B-4F15-8C2D-928F11712E4A}"/>
          </ac:picMkLst>
        </pc:picChg>
        <pc:picChg chg="add del mod">
          <ac:chgData name="Lamb, Anna" userId="c1fcc003-dcb1-404f-a2bb-b6929ae64666" providerId="ADAL" clId="{9F166538-BB6D-4152-91F2-EF62E6D68EDB}" dt="2023-02-16T00:39:14.746" v="390" actId="478"/>
          <ac:picMkLst>
            <pc:docMk/>
            <pc:sldMk cId="4123692732" sldId="569"/>
            <ac:picMk id="14" creationId="{E3CFF26A-89C1-4A22-BFE6-9CD460C9F8B8}"/>
          </ac:picMkLst>
        </pc:picChg>
        <pc:picChg chg="add del mod">
          <ac:chgData name="Lamb, Anna" userId="c1fcc003-dcb1-404f-a2bb-b6929ae64666" providerId="ADAL" clId="{9F166538-BB6D-4152-91F2-EF62E6D68EDB}" dt="2023-02-16T00:27:33.765" v="384" actId="21"/>
          <ac:picMkLst>
            <pc:docMk/>
            <pc:sldMk cId="4123692732" sldId="569"/>
            <ac:picMk id="1026" creationId="{223B16FE-E942-4F19-B78C-E0171CF8BB41}"/>
          </ac:picMkLst>
        </pc:picChg>
      </pc:sldChg>
      <pc:sldChg chg="modSp mod addCm modCm">
        <pc:chgData name="Lamb, Anna" userId="c1fcc003-dcb1-404f-a2bb-b6929ae64666" providerId="ADAL" clId="{9F166538-BB6D-4152-91F2-EF62E6D68EDB}" dt="2023-03-01T17:39:48.891" v="5183" actId="1076"/>
        <pc:sldMkLst>
          <pc:docMk/>
          <pc:sldMk cId="3642658270" sldId="570"/>
        </pc:sldMkLst>
        <pc:spChg chg="mod">
          <ac:chgData name="Lamb, Anna" userId="c1fcc003-dcb1-404f-a2bb-b6929ae64666" providerId="ADAL" clId="{9F166538-BB6D-4152-91F2-EF62E6D68EDB}" dt="2023-03-01T17:39:48.891" v="5183" actId="1076"/>
          <ac:spMkLst>
            <pc:docMk/>
            <pc:sldMk cId="3642658270" sldId="570"/>
            <ac:spMk id="10" creationId="{4975CF4F-A1B9-4DF1-B1E8-757EBB0275FF}"/>
          </ac:spMkLst>
        </pc:spChg>
        <pc:picChg chg="mod">
          <ac:chgData name="Lamb, Anna" userId="c1fcc003-dcb1-404f-a2bb-b6929ae64666" providerId="ADAL" clId="{9F166538-BB6D-4152-91F2-EF62E6D68EDB}" dt="2023-02-17T19:34:33.771" v="2240" actId="1076"/>
          <ac:picMkLst>
            <pc:docMk/>
            <pc:sldMk cId="3642658270" sldId="570"/>
            <ac:picMk id="4" creationId="{E700CB0C-0A52-440C-9CA3-43BC9D27ADB8}"/>
          </ac:picMkLst>
        </pc:picChg>
      </pc:sldChg>
      <pc:sldChg chg="modSp mod addCm delCm modCm">
        <pc:chgData name="Lamb, Anna" userId="c1fcc003-dcb1-404f-a2bb-b6929ae64666" providerId="ADAL" clId="{9F166538-BB6D-4152-91F2-EF62E6D68EDB}" dt="2023-02-21T00:29:05.698" v="2718" actId="1589"/>
        <pc:sldMkLst>
          <pc:docMk/>
          <pc:sldMk cId="3813644711" sldId="571"/>
        </pc:sldMkLst>
        <pc:spChg chg="mod">
          <ac:chgData name="Lamb, Anna" userId="c1fcc003-dcb1-404f-a2bb-b6929ae64666" providerId="ADAL" clId="{9F166538-BB6D-4152-91F2-EF62E6D68EDB}" dt="2023-02-17T19:24:17.098" v="2068" actId="14100"/>
          <ac:spMkLst>
            <pc:docMk/>
            <pc:sldMk cId="3813644711" sldId="571"/>
            <ac:spMk id="10" creationId="{4975CF4F-A1B9-4DF1-B1E8-757EBB0275FF}"/>
          </ac:spMkLst>
        </pc:spChg>
        <pc:picChg chg="mod">
          <ac:chgData name="Lamb, Anna" userId="c1fcc003-dcb1-404f-a2bb-b6929ae64666" providerId="ADAL" clId="{9F166538-BB6D-4152-91F2-EF62E6D68EDB}" dt="2023-02-17T19:23:09.993" v="2049" actId="1076"/>
          <ac:picMkLst>
            <pc:docMk/>
            <pc:sldMk cId="3813644711" sldId="571"/>
            <ac:picMk id="4" creationId="{71A75986-71CF-478B-A4D6-D9663E8D8D6E}"/>
          </ac:picMkLst>
        </pc:picChg>
        <pc:picChg chg="mod">
          <ac:chgData name="Lamb, Anna" userId="c1fcc003-dcb1-404f-a2bb-b6929ae64666" providerId="ADAL" clId="{9F166538-BB6D-4152-91F2-EF62E6D68EDB}" dt="2023-02-17T19:23:11.823" v="2050" actId="1076"/>
          <ac:picMkLst>
            <pc:docMk/>
            <pc:sldMk cId="3813644711" sldId="571"/>
            <ac:picMk id="5" creationId="{95D3151B-0BA6-4A24-BB70-DBE991AB9BFD}"/>
          </ac:picMkLst>
        </pc:picChg>
      </pc:sldChg>
      <pc:sldChg chg="modSp mod">
        <pc:chgData name="Lamb, Anna" userId="c1fcc003-dcb1-404f-a2bb-b6929ae64666" providerId="ADAL" clId="{9F166538-BB6D-4152-91F2-EF62E6D68EDB}" dt="2023-03-01T18:05:04.602" v="5296" actId="20577"/>
        <pc:sldMkLst>
          <pc:docMk/>
          <pc:sldMk cId="2785799817" sldId="572"/>
        </pc:sldMkLst>
        <pc:spChg chg="mod">
          <ac:chgData name="Lamb, Anna" userId="c1fcc003-dcb1-404f-a2bb-b6929ae64666" providerId="ADAL" clId="{9F166538-BB6D-4152-91F2-EF62E6D68EDB}" dt="2023-03-01T18:05:04.602" v="5296" actId="20577"/>
          <ac:spMkLst>
            <pc:docMk/>
            <pc:sldMk cId="2785799817" sldId="572"/>
            <ac:spMk id="2" creationId="{00000000-0000-0000-0000-000000000000}"/>
          </ac:spMkLst>
        </pc:spChg>
      </pc:sldChg>
      <pc:sldChg chg="modSp mod addCm delCm modCm">
        <pc:chgData name="Lamb, Anna" userId="c1fcc003-dcb1-404f-a2bb-b6929ae64666" providerId="ADAL" clId="{9F166538-BB6D-4152-91F2-EF62E6D68EDB}" dt="2023-03-08T15:59:05.455" v="6291" actId="14100"/>
        <pc:sldMkLst>
          <pc:docMk/>
          <pc:sldMk cId="2898744703" sldId="573"/>
        </pc:sldMkLst>
        <pc:spChg chg="mod">
          <ac:chgData name="Lamb, Anna" userId="c1fcc003-dcb1-404f-a2bb-b6929ae64666" providerId="ADAL" clId="{9F166538-BB6D-4152-91F2-EF62E6D68EDB}" dt="2023-03-08T15:58:59.272" v="6289" actId="1076"/>
          <ac:spMkLst>
            <pc:docMk/>
            <pc:sldMk cId="2898744703" sldId="573"/>
            <ac:spMk id="3" creationId="{6603691C-7FD2-440D-AD40-137406D566F5}"/>
          </ac:spMkLst>
        </pc:spChg>
        <pc:picChg chg="mod">
          <ac:chgData name="Lamb, Anna" userId="c1fcc003-dcb1-404f-a2bb-b6929ae64666" providerId="ADAL" clId="{9F166538-BB6D-4152-91F2-EF62E6D68EDB}" dt="2023-03-08T15:59:02.519" v="6290" actId="14100"/>
          <ac:picMkLst>
            <pc:docMk/>
            <pc:sldMk cId="2898744703" sldId="573"/>
            <ac:picMk id="6" creationId="{9C894FC5-B30B-4AAC-A6B2-8B3E9C218111}"/>
          </ac:picMkLst>
        </pc:picChg>
        <pc:picChg chg="mod">
          <ac:chgData name="Lamb, Anna" userId="c1fcc003-dcb1-404f-a2bb-b6929ae64666" providerId="ADAL" clId="{9F166538-BB6D-4152-91F2-EF62E6D68EDB}" dt="2023-03-08T15:59:05.455" v="6291" actId="14100"/>
          <ac:picMkLst>
            <pc:docMk/>
            <pc:sldMk cId="2898744703" sldId="573"/>
            <ac:picMk id="7" creationId="{40E4D772-B1B0-4D1A-B901-D954852C2F96}"/>
          </ac:picMkLst>
        </pc:picChg>
      </pc:sldChg>
      <pc:sldChg chg="modSp mod addCm modCm">
        <pc:chgData name="Lamb, Anna" userId="c1fcc003-dcb1-404f-a2bb-b6929ae64666" providerId="ADAL" clId="{9F166538-BB6D-4152-91F2-EF62E6D68EDB}" dt="2023-03-08T19:14:46.694" v="7156" actId="20577"/>
        <pc:sldMkLst>
          <pc:docMk/>
          <pc:sldMk cId="2978473108" sldId="574"/>
        </pc:sldMkLst>
        <pc:spChg chg="mod">
          <ac:chgData name="Lamb, Anna" userId="c1fcc003-dcb1-404f-a2bb-b6929ae64666" providerId="ADAL" clId="{9F166538-BB6D-4152-91F2-EF62E6D68EDB}" dt="2023-03-08T19:14:46.694" v="7156" actId="20577"/>
          <ac:spMkLst>
            <pc:docMk/>
            <pc:sldMk cId="2978473108" sldId="574"/>
            <ac:spMk id="3" creationId="{EF3A6019-4692-458C-8BEB-37EEF15396E1}"/>
          </ac:spMkLst>
        </pc:spChg>
      </pc:sldChg>
      <pc:sldChg chg="addSp delSp modSp add mod">
        <pc:chgData name="Lamb, Anna" userId="c1fcc003-dcb1-404f-a2bb-b6929ae64666" providerId="ADAL" clId="{9F166538-BB6D-4152-91F2-EF62E6D68EDB}" dt="2023-02-16T21:12:11.129" v="1597" actId="20577"/>
        <pc:sldMkLst>
          <pc:docMk/>
          <pc:sldMk cId="1045862242" sldId="577"/>
        </pc:sldMkLst>
        <pc:spChg chg="mod">
          <ac:chgData name="Lamb, Anna" userId="c1fcc003-dcb1-404f-a2bb-b6929ae64666" providerId="ADAL" clId="{9F166538-BB6D-4152-91F2-EF62E6D68EDB}" dt="2023-02-16T21:12:11.129" v="1597" actId="20577"/>
          <ac:spMkLst>
            <pc:docMk/>
            <pc:sldMk cId="1045862242" sldId="577"/>
            <ac:spMk id="4098" creationId="{00000000-0000-0000-0000-000000000000}"/>
          </ac:spMkLst>
        </pc:spChg>
        <pc:spChg chg="mod">
          <ac:chgData name="Lamb, Anna" userId="c1fcc003-dcb1-404f-a2bb-b6929ae64666" providerId="ADAL" clId="{9F166538-BB6D-4152-91F2-EF62E6D68EDB}" dt="2023-02-16T21:11:03.568" v="1584" actId="1076"/>
          <ac:spMkLst>
            <pc:docMk/>
            <pc:sldMk cId="1045862242" sldId="577"/>
            <ac:spMk id="4099" creationId="{00000000-0000-0000-0000-000000000000}"/>
          </ac:spMkLst>
        </pc:spChg>
        <pc:picChg chg="del">
          <ac:chgData name="Lamb, Anna" userId="c1fcc003-dcb1-404f-a2bb-b6929ae64666" providerId="ADAL" clId="{9F166538-BB6D-4152-91F2-EF62E6D68EDB}" dt="2023-02-16T21:07:06.391" v="1506" actId="478"/>
          <ac:picMkLst>
            <pc:docMk/>
            <pc:sldMk cId="1045862242" sldId="577"/>
            <ac:picMk id="4" creationId="{06765304-91B7-46E9-841A-98ABBA43849E}"/>
          </ac:picMkLst>
        </pc:picChg>
        <pc:picChg chg="del">
          <ac:chgData name="Lamb, Anna" userId="c1fcc003-dcb1-404f-a2bb-b6929ae64666" providerId="ADAL" clId="{9F166538-BB6D-4152-91F2-EF62E6D68EDB}" dt="2023-02-16T21:07:07.732" v="1507" actId="478"/>
          <ac:picMkLst>
            <pc:docMk/>
            <pc:sldMk cId="1045862242" sldId="577"/>
            <ac:picMk id="5" creationId="{E1898F25-9E63-4603-9CBE-396A054C193A}"/>
          </ac:picMkLst>
        </pc:picChg>
        <pc:picChg chg="add mod">
          <ac:chgData name="Lamb, Anna" userId="c1fcc003-dcb1-404f-a2bb-b6929ae64666" providerId="ADAL" clId="{9F166538-BB6D-4152-91F2-EF62E6D68EDB}" dt="2023-02-16T21:11:57.589" v="1594" actId="14100"/>
          <ac:picMkLst>
            <pc:docMk/>
            <pc:sldMk cId="1045862242" sldId="577"/>
            <ac:picMk id="1026" creationId="{68805C1E-E785-4215-B627-DF0C38302391}"/>
          </ac:picMkLst>
        </pc:picChg>
      </pc:sldChg>
      <pc:sldChg chg="add">
        <pc:chgData name="Lamb, Anna" userId="c1fcc003-dcb1-404f-a2bb-b6929ae64666" providerId="ADAL" clId="{9F166538-BB6D-4152-91F2-EF62E6D68EDB}" dt="2023-02-18T22:24:53.330" v="2697"/>
        <pc:sldMkLst>
          <pc:docMk/>
          <pc:sldMk cId="1203330384" sldId="578"/>
        </pc:sldMkLst>
      </pc:sldChg>
      <pc:sldChg chg="add del">
        <pc:chgData name="Lamb, Anna" userId="c1fcc003-dcb1-404f-a2bb-b6929ae64666" providerId="ADAL" clId="{9F166538-BB6D-4152-91F2-EF62E6D68EDB}" dt="2023-02-18T22:24:24.433" v="2689"/>
        <pc:sldMkLst>
          <pc:docMk/>
          <pc:sldMk cId="1523195749" sldId="578"/>
        </pc:sldMkLst>
      </pc:sldChg>
      <pc:sldChg chg="add del">
        <pc:chgData name="Lamb, Anna" userId="c1fcc003-dcb1-404f-a2bb-b6929ae64666" providerId="ADAL" clId="{9F166538-BB6D-4152-91F2-EF62E6D68EDB}" dt="2023-02-18T22:24:48.661" v="2696"/>
        <pc:sldMkLst>
          <pc:docMk/>
          <pc:sldMk cId="2236379119" sldId="578"/>
        </pc:sldMkLst>
      </pc:sldChg>
      <pc:sldChg chg="modSp mod">
        <pc:chgData name="Lamb, Anna" userId="c1fcc003-dcb1-404f-a2bb-b6929ae64666" providerId="ADAL" clId="{9F166538-BB6D-4152-91F2-EF62E6D68EDB}" dt="2023-03-08T19:13:39.304" v="7152" actId="20577"/>
        <pc:sldMkLst>
          <pc:docMk/>
          <pc:sldMk cId="685838700" sldId="582"/>
        </pc:sldMkLst>
        <pc:spChg chg="mod">
          <ac:chgData name="Lamb, Anna" userId="c1fcc003-dcb1-404f-a2bb-b6929ae64666" providerId="ADAL" clId="{9F166538-BB6D-4152-91F2-EF62E6D68EDB}" dt="2023-03-08T19:13:39.304" v="7152" actId="20577"/>
          <ac:spMkLst>
            <pc:docMk/>
            <pc:sldMk cId="685838700" sldId="582"/>
            <ac:spMk id="6" creationId="{0631754C-C238-4CB7-845C-1E307D43E467}"/>
          </ac:spMkLst>
        </pc:spChg>
      </pc:sldChg>
      <pc:sldChg chg="addCm delCm">
        <pc:chgData name="Lamb, Anna" userId="c1fcc003-dcb1-404f-a2bb-b6929ae64666" providerId="ADAL" clId="{9F166538-BB6D-4152-91F2-EF62E6D68EDB}" dt="2023-03-08T14:13:19.426" v="5325" actId="1592"/>
        <pc:sldMkLst>
          <pc:docMk/>
          <pc:sldMk cId="2989941242" sldId="584"/>
        </pc:sldMkLst>
      </pc:sldChg>
      <pc:sldChg chg="modSp add mod">
        <pc:chgData name="Lamb, Anna" userId="c1fcc003-dcb1-404f-a2bb-b6929ae64666" providerId="ADAL" clId="{9F166538-BB6D-4152-91F2-EF62E6D68EDB}" dt="2023-03-08T15:04:21.632" v="5956" actId="14100"/>
        <pc:sldMkLst>
          <pc:docMk/>
          <pc:sldMk cId="1164388047" sldId="587"/>
        </pc:sldMkLst>
        <pc:spChg chg="mod">
          <ac:chgData name="Lamb, Anna" userId="c1fcc003-dcb1-404f-a2bb-b6929ae64666" providerId="ADAL" clId="{9F166538-BB6D-4152-91F2-EF62E6D68EDB}" dt="2023-03-08T15:00:39.476" v="5911" actId="5793"/>
          <ac:spMkLst>
            <pc:docMk/>
            <pc:sldMk cId="1164388047" sldId="587"/>
            <ac:spMk id="2" creationId="{00000000-0000-0000-0000-000000000000}"/>
          </ac:spMkLst>
        </pc:spChg>
        <pc:spChg chg="mod">
          <ac:chgData name="Lamb, Anna" userId="c1fcc003-dcb1-404f-a2bb-b6929ae64666" providerId="ADAL" clId="{9F166538-BB6D-4152-91F2-EF62E6D68EDB}" dt="2023-03-08T15:04:21.632" v="5956" actId="14100"/>
          <ac:spMkLst>
            <pc:docMk/>
            <pc:sldMk cId="1164388047" sldId="587"/>
            <ac:spMk id="3" creationId="{00000000-0000-0000-0000-000000000000}"/>
          </ac:spMkLst>
        </pc:spChg>
        <pc:spChg chg="mod">
          <ac:chgData name="Lamb, Anna" userId="c1fcc003-dcb1-404f-a2bb-b6929ae64666" providerId="ADAL" clId="{9F166538-BB6D-4152-91F2-EF62E6D68EDB}" dt="2023-03-08T15:03:35.395" v="5946" actId="1076"/>
          <ac:spMkLst>
            <pc:docMk/>
            <pc:sldMk cId="1164388047" sldId="587"/>
            <ac:spMk id="6" creationId="{9880AADC-ACB4-8DA8-0837-1936562F9225}"/>
          </ac:spMkLst>
        </pc:spChg>
        <pc:picChg chg="mod">
          <ac:chgData name="Lamb, Anna" userId="c1fcc003-dcb1-404f-a2bb-b6929ae64666" providerId="ADAL" clId="{9F166538-BB6D-4152-91F2-EF62E6D68EDB}" dt="2023-03-08T15:01:00.513" v="5917" actId="1076"/>
          <ac:picMkLst>
            <pc:docMk/>
            <pc:sldMk cId="1164388047" sldId="587"/>
            <ac:picMk id="4" creationId="{ED0A574C-0FB4-45C7-8768-B298E254F363}"/>
          </ac:picMkLst>
        </pc:picChg>
        <pc:picChg chg="mod">
          <ac:chgData name="Lamb, Anna" userId="c1fcc003-dcb1-404f-a2bb-b6929ae64666" providerId="ADAL" clId="{9F166538-BB6D-4152-91F2-EF62E6D68EDB}" dt="2023-03-08T15:00:55.307" v="5914" actId="1076"/>
          <ac:picMkLst>
            <pc:docMk/>
            <pc:sldMk cId="1164388047" sldId="587"/>
            <ac:picMk id="5" creationId="{CFCA0B1D-4E9C-4A0E-A296-382876FC2C89}"/>
          </ac:picMkLst>
        </pc:picChg>
      </pc:sldChg>
      <pc:sldChg chg="modSp add mod addCm modCm">
        <pc:chgData name="Lamb, Anna" userId="c1fcc003-dcb1-404f-a2bb-b6929ae64666" providerId="ADAL" clId="{9F166538-BB6D-4152-91F2-EF62E6D68EDB}" dt="2023-03-08T15:05:37.319" v="5969"/>
        <pc:sldMkLst>
          <pc:docMk/>
          <pc:sldMk cId="147486415" sldId="588"/>
        </pc:sldMkLst>
        <pc:spChg chg="mod">
          <ac:chgData name="Lamb, Anna" userId="c1fcc003-dcb1-404f-a2bb-b6929ae64666" providerId="ADAL" clId="{9F166538-BB6D-4152-91F2-EF62E6D68EDB}" dt="2023-03-08T15:05:03.318" v="5967" actId="6549"/>
          <ac:spMkLst>
            <pc:docMk/>
            <pc:sldMk cId="147486415" sldId="588"/>
            <ac:spMk id="2" creationId="{00000000-0000-0000-0000-000000000000}"/>
          </ac:spMkLst>
        </pc:spChg>
        <pc:spChg chg="mod">
          <ac:chgData name="Lamb, Anna" userId="c1fcc003-dcb1-404f-a2bb-b6929ae64666" providerId="ADAL" clId="{9F166538-BB6D-4152-91F2-EF62E6D68EDB}" dt="2023-03-08T15:04:55.077" v="5966" actId="1076"/>
          <ac:spMkLst>
            <pc:docMk/>
            <pc:sldMk cId="147486415" sldId="588"/>
            <ac:spMk id="3" creationId="{00000000-0000-0000-0000-000000000000}"/>
          </ac:spMkLst>
        </pc:spChg>
        <pc:spChg chg="mod">
          <ac:chgData name="Lamb, Anna" userId="c1fcc003-dcb1-404f-a2bb-b6929ae64666" providerId="ADAL" clId="{9F166538-BB6D-4152-91F2-EF62E6D68EDB}" dt="2023-03-08T15:01:15.517" v="5919" actId="1076"/>
          <ac:spMkLst>
            <pc:docMk/>
            <pc:sldMk cId="147486415" sldId="588"/>
            <ac:spMk id="6" creationId="{9880AADC-ACB4-8DA8-0837-1936562F9225}"/>
          </ac:spMkLst>
        </pc:spChg>
      </pc:sldChg>
      <pc:sldChg chg="add del">
        <pc:chgData name="Lamb, Anna" userId="c1fcc003-dcb1-404f-a2bb-b6929ae64666" providerId="ADAL" clId="{9F166538-BB6D-4152-91F2-EF62E6D68EDB}" dt="2023-03-08T15:24:46.286" v="6100"/>
        <pc:sldMkLst>
          <pc:docMk/>
          <pc:sldMk cId="2715212802" sldId="589"/>
        </pc:sldMkLst>
      </pc:sldChg>
      <pc:sldChg chg="add setBg">
        <pc:chgData name="Lamb, Anna" userId="c1fcc003-dcb1-404f-a2bb-b6929ae64666" providerId="ADAL" clId="{9F166538-BB6D-4152-91F2-EF62E6D68EDB}" dt="2023-03-08T16:36:58.400" v="6292"/>
        <pc:sldMkLst>
          <pc:docMk/>
          <pc:sldMk cId="2005237538" sldId="590"/>
        </pc:sldMkLst>
      </pc:sldChg>
    </pc:docChg>
  </pc:docChgLst>
  <pc:docChgLst>
    <pc:chgData name="Mitchell Ball" userId="eec85cbd-8a3b-4713-a927-0ef9674b5c24" providerId="ADAL" clId="{E95F1D58-8181-4805-902F-37686F479793}"/>
    <pc:docChg chg="undo custSel modSld">
      <pc:chgData name="Mitchell Ball" userId="eec85cbd-8a3b-4713-a927-0ef9674b5c24" providerId="ADAL" clId="{E95F1D58-8181-4805-902F-37686F479793}" dt="2023-02-24T14:03:46.968" v="11" actId="20577"/>
      <pc:docMkLst>
        <pc:docMk/>
      </pc:docMkLst>
      <pc:sldChg chg="modSp mod">
        <pc:chgData name="Mitchell Ball" userId="eec85cbd-8a3b-4713-a927-0ef9674b5c24" providerId="ADAL" clId="{E95F1D58-8181-4805-902F-37686F479793}" dt="2023-02-24T14:03:46.968" v="11" actId="20577"/>
        <pc:sldMkLst>
          <pc:docMk/>
          <pc:sldMk cId="1318005134" sldId="259"/>
        </pc:sldMkLst>
        <pc:spChg chg="mod">
          <ac:chgData name="Mitchell Ball" userId="eec85cbd-8a3b-4713-a927-0ef9674b5c24" providerId="ADAL" clId="{E95F1D58-8181-4805-902F-37686F479793}" dt="2023-02-24T14:03:46.968" v="11" actId="20577"/>
          <ac:spMkLst>
            <pc:docMk/>
            <pc:sldMk cId="1318005134" sldId="259"/>
            <ac:spMk id="3" creationId="{00000000-0000-0000-0000-000000000000}"/>
          </ac:spMkLst>
        </pc:spChg>
      </pc:sldChg>
    </pc:docChg>
  </pc:docChgLst>
  <pc:docChgLst>
    <pc:chgData name="Sanford, Sally" userId="S::sjsanford@gateschili.org::43f05d94-43c8-44d5-ae1b-87f5ba93de40" providerId="AD" clId="Web-{6DCD5BE9-080C-448B-8A7E-FE322E0D2A27}"/>
    <pc:docChg chg="modSld">
      <pc:chgData name="Sanford, Sally" userId="S::sjsanford@gateschili.org::43f05d94-43c8-44d5-ae1b-87f5ba93de40" providerId="AD" clId="Web-{6DCD5BE9-080C-448B-8A7E-FE322E0D2A27}" dt="2022-02-15T17:16:12.881" v="58"/>
      <pc:docMkLst>
        <pc:docMk/>
      </pc:docMkLst>
      <pc:sldChg chg="addSp delSp modSp addCm">
        <pc:chgData name="Sanford, Sally" userId="S::sjsanford@gateschili.org::43f05d94-43c8-44d5-ae1b-87f5ba93de40" providerId="AD" clId="Web-{6DCD5BE9-080C-448B-8A7E-FE322E0D2A27}" dt="2022-02-15T16:59:51.639" v="13"/>
        <pc:sldMkLst>
          <pc:docMk/>
          <pc:sldMk cId="1318916061" sldId="260"/>
        </pc:sldMkLst>
        <pc:picChg chg="add mod modCrop">
          <ac:chgData name="Sanford, Sally" userId="S::sjsanford@gateschili.org::43f05d94-43c8-44d5-ae1b-87f5ba93de40" providerId="AD" clId="Web-{6DCD5BE9-080C-448B-8A7E-FE322E0D2A27}" dt="2022-02-15T16:59:41.139" v="12" actId="14100"/>
          <ac:picMkLst>
            <pc:docMk/>
            <pc:sldMk cId="1318916061" sldId="260"/>
            <ac:picMk id="2" creationId="{327D883F-2415-4333-96F1-FA86459A5604}"/>
          </ac:picMkLst>
        </pc:picChg>
        <pc:picChg chg="del">
          <ac:chgData name="Sanford, Sally" userId="S::sjsanford@gateschili.org::43f05d94-43c8-44d5-ae1b-87f5ba93de40" providerId="AD" clId="Web-{6DCD5BE9-080C-448B-8A7E-FE322E0D2A27}" dt="2022-02-15T16:58:44.575" v="0"/>
          <ac:picMkLst>
            <pc:docMk/>
            <pc:sldMk cId="1318916061" sldId="260"/>
            <ac:picMk id="5" creationId="{D09D227B-22DC-4AB1-923A-26C1091124BF}"/>
          </ac:picMkLst>
        </pc:picChg>
      </pc:sldChg>
      <pc:sldChg chg="addSp delSp modSp addCm">
        <pc:chgData name="Sanford, Sally" userId="S::sjsanford@gateschili.org::43f05d94-43c8-44d5-ae1b-87f5ba93de40" providerId="AD" clId="Web-{6DCD5BE9-080C-448B-8A7E-FE322E0D2A27}" dt="2022-02-15T17:11:02.686" v="45"/>
        <pc:sldMkLst>
          <pc:docMk/>
          <pc:sldMk cId="2566737581" sldId="525"/>
        </pc:sldMkLst>
        <pc:spChg chg="add del mod">
          <ac:chgData name="Sanford, Sally" userId="S::sjsanford@gateschili.org::43f05d94-43c8-44d5-ae1b-87f5ba93de40" providerId="AD" clId="Web-{6DCD5BE9-080C-448B-8A7E-FE322E0D2A27}" dt="2022-02-15T17:08:36.699" v="24"/>
          <ac:spMkLst>
            <pc:docMk/>
            <pc:sldMk cId="2566737581" sldId="525"/>
            <ac:spMk id="3" creationId="{9D507A45-DEE3-46A3-A9DC-9D1ACD0BFCF0}"/>
          </ac:spMkLst>
        </pc:spChg>
        <pc:spChg chg="add del mod">
          <ac:chgData name="Sanford, Sally" userId="S::sjsanford@gateschili.org::43f05d94-43c8-44d5-ae1b-87f5ba93de40" providerId="AD" clId="Web-{6DCD5BE9-080C-448B-8A7E-FE322E0D2A27}" dt="2022-02-15T17:10:36.342" v="42"/>
          <ac:spMkLst>
            <pc:docMk/>
            <pc:sldMk cId="2566737581" sldId="525"/>
            <ac:spMk id="8" creationId="{67BD07DB-5ADB-4845-853E-46F0B8C42FA2}"/>
          </ac:spMkLst>
        </pc:spChg>
        <pc:picChg chg="del">
          <ac:chgData name="Sanford, Sally" userId="S::sjsanford@gateschili.org::43f05d94-43c8-44d5-ae1b-87f5ba93de40" providerId="AD" clId="Web-{6DCD5BE9-080C-448B-8A7E-FE322E0D2A27}" dt="2022-02-15T17:08:33.027" v="23"/>
          <ac:picMkLst>
            <pc:docMk/>
            <pc:sldMk cId="2566737581" sldId="525"/>
            <ac:picMk id="5" creationId="{B3BEA69C-11FE-473F-90E2-8C1CED26E5B5}"/>
          </ac:picMkLst>
        </pc:picChg>
        <pc:picChg chg="add mod modCrop">
          <ac:chgData name="Sanford, Sally" userId="S::sjsanford@gateschili.org::43f05d94-43c8-44d5-ae1b-87f5ba93de40" providerId="AD" clId="Web-{6DCD5BE9-080C-448B-8A7E-FE322E0D2A27}" dt="2022-02-15T17:09:52.732" v="34" actId="1076"/>
          <ac:picMkLst>
            <pc:docMk/>
            <pc:sldMk cId="2566737581" sldId="525"/>
            <ac:picMk id="7" creationId="{DC1428B3-A990-4FA8-A167-0639EFCEB29D}"/>
          </ac:picMkLst>
        </pc:picChg>
        <pc:picChg chg="add mod">
          <ac:chgData name="Sanford, Sally" userId="S::sjsanford@gateschili.org::43f05d94-43c8-44d5-ae1b-87f5ba93de40" providerId="AD" clId="Web-{6DCD5BE9-080C-448B-8A7E-FE322E0D2A27}" dt="2022-02-15T17:10:44.530" v="44" actId="14100"/>
          <ac:picMkLst>
            <pc:docMk/>
            <pc:sldMk cId="2566737581" sldId="525"/>
            <ac:picMk id="9" creationId="{08438F76-7728-4450-B8C7-E001F3C1ABD3}"/>
          </ac:picMkLst>
        </pc:picChg>
      </pc:sldChg>
      <pc:sldChg chg="addSp delSp modSp addCm">
        <pc:chgData name="Sanford, Sally" userId="S::sjsanford@gateschili.org::43f05d94-43c8-44d5-ae1b-87f5ba93de40" providerId="AD" clId="Web-{6DCD5BE9-080C-448B-8A7E-FE322E0D2A27}" dt="2022-02-15T17:16:12.881" v="58"/>
        <pc:sldMkLst>
          <pc:docMk/>
          <pc:sldMk cId="2715772752" sldId="532"/>
        </pc:sldMkLst>
        <pc:spChg chg="add del mod">
          <ac:chgData name="Sanford, Sally" userId="S::sjsanford@gateschili.org::43f05d94-43c8-44d5-ae1b-87f5ba93de40" providerId="AD" clId="Web-{6DCD5BE9-080C-448B-8A7E-FE322E0D2A27}" dt="2022-02-15T17:14:07.691" v="47"/>
          <ac:spMkLst>
            <pc:docMk/>
            <pc:sldMk cId="2715772752" sldId="532"/>
            <ac:spMk id="3" creationId="{35C891EB-122E-43A4-B6FB-D5FAAE56AE8D}"/>
          </ac:spMkLst>
        </pc:spChg>
        <pc:picChg chg="del">
          <ac:chgData name="Sanford, Sally" userId="S::sjsanford@gateschili.org::43f05d94-43c8-44d5-ae1b-87f5ba93de40" providerId="AD" clId="Web-{6DCD5BE9-080C-448B-8A7E-FE322E0D2A27}" dt="2022-02-15T17:14:04.331" v="46"/>
          <ac:picMkLst>
            <pc:docMk/>
            <pc:sldMk cId="2715772752" sldId="532"/>
            <ac:picMk id="5" creationId="{E5F5FFC9-3E9A-4ECA-A498-E6E5C3430A4E}"/>
          </ac:picMkLst>
        </pc:picChg>
        <pc:picChg chg="add mod modCrop">
          <ac:chgData name="Sanford, Sally" userId="S::sjsanford@gateschili.org::43f05d94-43c8-44d5-ae1b-87f5ba93de40" providerId="AD" clId="Web-{6DCD5BE9-080C-448B-8A7E-FE322E0D2A27}" dt="2022-02-15T17:15:02.895" v="57" actId="14100"/>
          <ac:picMkLst>
            <pc:docMk/>
            <pc:sldMk cId="2715772752" sldId="532"/>
            <ac:picMk id="7" creationId="{37F28125-D3C9-476A-9DA5-3EB864FAEEFE}"/>
          </ac:picMkLst>
        </pc:picChg>
      </pc:sldChg>
      <pc:sldChg chg="addSp delSp modSp addCm">
        <pc:chgData name="Sanford, Sally" userId="S::sjsanford@gateschili.org::43f05d94-43c8-44d5-ae1b-87f5ba93de40" providerId="AD" clId="Web-{6DCD5BE9-080C-448B-8A7E-FE322E0D2A27}" dt="2022-02-15T17:02:33.768" v="22"/>
        <pc:sldMkLst>
          <pc:docMk/>
          <pc:sldMk cId="3639337711" sldId="533"/>
        </pc:sldMkLst>
        <pc:spChg chg="add del mod">
          <ac:chgData name="Sanford, Sally" userId="S::sjsanford@gateschili.org::43f05d94-43c8-44d5-ae1b-87f5ba93de40" providerId="AD" clId="Web-{6DCD5BE9-080C-448B-8A7E-FE322E0D2A27}" dt="2022-02-15T17:01:59.673" v="15"/>
          <ac:spMkLst>
            <pc:docMk/>
            <pc:sldMk cId="3639337711" sldId="533"/>
            <ac:spMk id="3" creationId="{42A71D30-1F23-4073-ACBF-41692F001D0D}"/>
          </ac:spMkLst>
        </pc:spChg>
        <pc:spChg chg="mod">
          <ac:chgData name="Sanford, Sally" userId="S::sjsanford@gateschili.org::43f05d94-43c8-44d5-ae1b-87f5ba93de40" providerId="AD" clId="Web-{6DCD5BE9-080C-448B-8A7E-FE322E0D2A27}" dt="2022-02-15T17:02:23.580" v="21" actId="20577"/>
          <ac:spMkLst>
            <pc:docMk/>
            <pc:sldMk cId="3639337711" sldId="533"/>
            <ac:spMk id="5" creationId="{939202D2-A3F7-43A1-8C33-EF228930AF3F}"/>
          </ac:spMkLst>
        </pc:spChg>
        <pc:picChg chg="del">
          <ac:chgData name="Sanford, Sally" userId="S::sjsanford@gateschili.org::43f05d94-43c8-44d5-ae1b-87f5ba93de40" providerId="AD" clId="Web-{6DCD5BE9-080C-448B-8A7E-FE322E0D2A27}" dt="2022-02-15T17:01:56.767" v="14"/>
          <ac:picMkLst>
            <pc:docMk/>
            <pc:sldMk cId="3639337711" sldId="533"/>
            <ac:picMk id="4" creationId="{172FAA4B-E75F-4F7A-A433-76B6091C6C84}"/>
          </ac:picMkLst>
        </pc:picChg>
        <pc:picChg chg="add mod modCrop">
          <ac:chgData name="Sanford, Sally" userId="S::sjsanford@gateschili.org::43f05d94-43c8-44d5-ae1b-87f5ba93de40" providerId="AD" clId="Web-{6DCD5BE9-080C-448B-8A7E-FE322E0D2A27}" dt="2022-02-15T17:02:18.627" v="20"/>
          <ac:picMkLst>
            <pc:docMk/>
            <pc:sldMk cId="3639337711" sldId="533"/>
            <ac:picMk id="6" creationId="{7FCF1218-92EF-4483-8A33-F677AB7D437A}"/>
          </ac:picMkLst>
        </pc:picChg>
      </pc:sldChg>
    </pc:docChg>
  </pc:docChgLst>
  <pc:docChgLst>
    <pc:chgData name="Iwamoto, Yugo" userId="S::yxiwamoto@gateschili.org::ff6ef203-aef8-4756-8de5-84d98a769e36" providerId="AD" clId="Web-{83558E8D-FC50-4D52-B35B-1D95312F9F62}"/>
    <pc:docChg chg="modSld">
      <pc:chgData name="Iwamoto, Yugo" userId="S::yxiwamoto@gateschili.org::ff6ef203-aef8-4756-8de5-84d98a769e36" providerId="AD" clId="Web-{83558E8D-FC50-4D52-B35B-1D95312F9F62}" dt="2021-03-16T15:15:30.040" v="99" actId="14100"/>
      <pc:docMkLst>
        <pc:docMk/>
      </pc:docMkLst>
      <pc:sldChg chg="modSp">
        <pc:chgData name="Iwamoto, Yugo" userId="S::yxiwamoto@gateschili.org::ff6ef203-aef8-4756-8de5-84d98a769e36" providerId="AD" clId="Web-{83558E8D-FC50-4D52-B35B-1D95312F9F62}" dt="2021-03-16T15:10:41.188" v="60" actId="14100"/>
        <pc:sldMkLst>
          <pc:docMk/>
          <pc:sldMk cId="1432300410" sldId="261"/>
        </pc:sldMkLst>
        <pc:picChg chg="mod ord modCrop">
          <ac:chgData name="Iwamoto, Yugo" userId="S::yxiwamoto@gateschili.org::ff6ef203-aef8-4756-8de5-84d98a769e36" providerId="AD" clId="Web-{83558E8D-FC50-4D52-B35B-1D95312F9F62}" dt="2021-03-16T15:10:41.188" v="60" actId="14100"/>
          <ac:picMkLst>
            <pc:docMk/>
            <pc:sldMk cId="1432300410" sldId="261"/>
            <ac:picMk id="5" creationId="{33329A0B-E4E6-4995-9F09-E040884FE478}"/>
          </ac:picMkLst>
        </pc:picChg>
        <pc:picChg chg="ord">
          <ac:chgData name="Iwamoto, Yugo" userId="S::yxiwamoto@gateschili.org::ff6ef203-aef8-4756-8de5-84d98a769e36" providerId="AD" clId="Web-{83558E8D-FC50-4D52-B35B-1D95312F9F62}" dt="2021-03-16T15:08:38.825" v="40"/>
          <ac:picMkLst>
            <pc:docMk/>
            <pc:sldMk cId="1432300410" sldId="261"/>
            <ac:picMk id="7" creationId="{81880B4C-D666-4187-8151-522E7BE531DF}"/>
          </ac:picMkLst>
        </pc:picChg>
      </pc:sldChg>
      <pc:sldChg chg="modSp">
        <pc:chgData name="Iwamoto, Yugo" userId="S::yxiwamoto@gateschili.org::ff6ef203-aef8-4756-8de5-84d98a769e36" providerId="AD" clId="Web-{83558E8D-FC50-4D52-B35B-1D95312F9F62}" dt="2021-03-16T15:11:51.283" v="70" actId="14100"/>
        <pc:sldMkLst>
          <pc:docMk/>
          <pc:sldMk cId="920888955" sldId="266"/>
        </pc:sldMkLst>
        <pc:picChg chg="mod modCrop">
          <ac:chgData name="Iwamoto, Yugo" userId="S::yxiwamoto@gateschili.org::ff6ef203-aef8-4756-8de5-84d98a769e36" providerId="AD" clId="Web-{83558E8D-FC50-4D52-B35B-1D95312F9F62}" dt="2021-03-16T15:11:51.283" v="70" actId="14100"/>
          <ac:picMkLst>
            <pc:docMk/>
            <pc:sldMk cId="920888955" sldId="266"/>
            <ac:picMk id="7" creationId="{AF68A2DA-971C-4E69-AEFC-4993088FCDB6}"/>
          </ac:picMkLst>
        </pc:picChg>
      </pc:sldChg>
      <pc:sldChg chg="modSp">
        <pc:chgData name="Iwamoto, Yugo" userId="S::yxiwamoto@gateschili.org::ff6ef203-aef8-4756-8de5-84d98a769e36" providerId="AD" clId="Web-{83558E8D-FC50-4D52-B35B-1D95312F9F62}" dt="2021-03-16T15:15:07.039" v="96" actId="14100"/>
        <pc:sldMkLst>
          <pc:docMk/>
          <pc:sldMk cId="2818342752" sldId="273"/>
        </pc:sldMkLst>
        <pc:picChg chg="mod modCrop">
          <ac:chgData name="Iwamoto, Yugo" userId="S::yxiwamoto@gateschili.org::ff6ef203-aef8-4756-8de5-84d98a769e36" providerId="AD" clId="Web-{83558E8D-FC50-4D52-B35B-1D95312F9F62}" dt="2021-03-16T15:15:07.039" v="96" actId="14100"/>
          <ac:picMkLst>
            <pc:docMk/>
            <pc:sldMk cId="2818342752" sldId="273"/>
            <ac:picMk id="4" creationId="{9DE2B7BD-98F4-4D7E-8088-273F82FA1465}"/>
          </ac:picMkLst>
        </pc:picChg>
      </pc:sldChg>
      <pc:sldChg chg="modSp">
        <pc:chgData name="Iwamoto, Yugo" userId="S::yxiwamoto@gateschili.org::ff6ef203-aef8-4756-8de5-84d98a769e36" providerId="AD" clId="Web-{83558E8D-FC50-4D52-B35B-1D95312F9F62}" dt="2021-03-16T15:11:29.767" v="67" actId="14100"/>
        <pc:sldMkLst>
          <pc:docMk/>
          <pc:sldMk cId="3619191033" sldId="278"/>
        </pc:sldMkLst>
        <pc:picChg chg="mod modCrop">
          <ac:chgData name="Iwamoto, Yugo" userId="S::yxiwamoto@gateschili.org::ff6ef203-aef8-4756-8de5-84d98a769e36" providerId="AD" clId="Web-{83558E8D-FC50-4D52-B35B-1D95312F9F62}" dt="2021-03-16T15:11:29.767" v="67" actId="14100"/>
          <ac:picMkLst>
            <pc:docMk/>
            <pc:sldMk cId="3619191033" sldId="278"/>
            <ac:picMk id="4" creationId="{06765304-91B7-46E9-841A-98ABBA43849E}"/>
          </ac:picMkLst>
        </pc:picChg>
      </pc:sldChg>
      <pc:sldChg chg="modSp">
        <pc:chgData name="Iwamoto, Yugo" userId="S::yxiwamoto@gateschili.org::ff6ef203-aef8-4756-8de5-84d98a769e36" providerId="AD" clId="Web-{83558E8D-FC50-4D52-B35B-1D95312F9F62}" dt="2021-03-16T15:14:31.179" v="93"/>
        <pc:sldMkLst>
          <pc:docMk/>
          <pc:sldMk cId="1631088472" sldId="510"/>
        </pc:sldMkLst>
        <pc:picChg chg="mod ord modCrop">
          <ac:chgData name="Iwamoto, Yugo" userId="S::yxiwamoto@gateschili.org::ff6ef203-aef8-4756-8de5-84d98a769e36" providerId="AD" clId="Web-{83558E8D-FC50-4D52-B35B-1D95312F9F62}" dt="2021-03-16T15:14:31.179" v="93"/>
          <ac:picMkLst>
            <pc:docMk/>
            <pc:sldMk cId="1631088472" sldId="510"/>
            <ac:picMk id="4" creationId="{37267F16-3DEB-490A-BFD4-3709B6C6EF8C}"/>
          </ac:picMkLst>
        </pc:picChg>
        <pc:picChg chg="ord">
          <ac:chgData name="Iwamoto, Yugo" userId="S::yxiwamoto@gateschili.org::ff6ef203-aef8-4756-8de5-84d98a769e36" providerId="AD" clId="Web-{83558E8D-FC50-4D52-B35B-1D95312F9F62}" dt="2021-03-16T15:14:20.694" v="91"/>
          <ac:picMkLst>
            <pc:docMk/>
            <pc:sldMk cId="1631088472" sldId="510"/>
            <ac:picMk id="5" creationId="{612B2177-33CF-4563-8047-C9EE53437DA4}"/>
          </ac:picMkLst>
        </pc:picChg>
      </pc:sldChg>
      <pc:sldChg chg="modSp">
        <pc:chgData name="Iwamoto, Yugo" userId="S::yxiwamoto@gateschili.org::ff6ef203-aef8-4756-8de5-84d98a769e36" providerId="AD" clId="Web-{83558E8D-FC50-4D52-B35B-1D95312F9F62}" dt="2021-03-16T15:15:30.040" v="99" actId="14100"/>
        <pc:sldMkLst>
          <pc:docMk/>
          <pc:sldMk cId="3650595704" sldId="515"/>
        </pc:sldMkLst>
        <pc:picChg chg="mod modCrop">
          <ac:chgData name="Iwamoto, Yugo" userId="S::yxiwamoto@gateschili.org::ff6ef203-aef8-4756-8de5-84d98a769e36" providerId="AD" clId="Web-{83558E8D-FC50-4D52-B35B-1D95312F9F62}" dt="2021-03-16T15:15:30.040" v="99" actId="14100"/>
          <ac:picMkLst>
            <pc:docMk/>
            <pc:sldMk cId="3650595704" sldId="515"/>
            <ac:picMk id="11" creationId="{A0D936E6-8E9D-4526-9187-BD6ED4310188}"/>
          </ac:picMkLst>
        </pc:picChg>
      </pc:sldChg>
      <pc:sldChg chg="modSp">
        <pc:chgData name="Iwamoto, Yugo" userId="S::yxiwamoto@gateschili.org::ff6ef203-aef8-4756-8de5-84d98a769e36" providerId="AD" clId="Web-{83558E8D-FC50-4D52-B35B-1D95312F9F62}" dt="2021-03-16T15:12:36.097" v="75" actId="1076"/>
        <pc:sldMkLst>
          <pc:docMk/>
          <pc:sldMk cId="447815018" sldId="549"/>
        </pc:sldMkLst>
        <pc:picChg chg="mod modCrop">
          <ac:chgData name="Iwamoto, Yugo" userId="S::yxiwamoto@gateschili.org::ff6ef203-aef8-4756-8de5-84d98a769e36" providerId="AD" clId="Web-{83558E8D-FC50-4D52-B35B-1D95312F9F62}" dt="2021-03-16T15:12:36.097" v="75" actId="1076"/>
          <ac:picMkLst>
            <pc:docMk/>
            <pc:sldMk cId="447815018" sldId="549"/>
            <ac:picMk id="6" creationId="{9CD7D67F-317A-432E-8C0A-1387DE74A8A3}"/>
          </ac:picMkLst>
        </pc:picChg>
      </pc:sldChg>
      <pc:sldChg chg="modSp">
        <pc:chgData name="Iwamoto, Yugo" userId="S::yxiwamoto@gateschili.org::ff6ef203-aef8-4756-8de5-84d98a769e36" providerId="AD" clId="Web-{83558E8D-FC50-4D52-B35B-1D95312F9F62}" dt="2021-03-16T15:10:01.999" v="55" actId="14100"/>
        <pc:sldMkLst>
          <pc:docMk/>
          <pc:sldMk cId="4123134446" sldId="556"/>
        </pc:sldMkLst>
        <pc:picChg chg="mod modCrop">
          <ac:chgData name="Iwamoto, Yugo" userId="S::yxiwamoto@gateschili.org::ff6ef203-aef8-4756-8de5-84d98a769e36" providerId="AD" clId="Web-{83558E8D-FC50-4D52-B35B-1D95312F9F62}" dt="2021-03-16T15:10:01.999" v="55" actId="14100"/>
          <ac:picMkLst>
            <pc:docMk/>
            <pc:sldMk cId="4123134446" sldId="556"/>
            <ac:picMk id="6" creationId="{CC9DCA5C-F54C-42FB-AC31-F5B20C0768AF}"/>
          </ac:picMkLst>
        </pc:picChg>
      </pc:sldChg>
      <pc:sldChg chg="modSp">
        <pc:chgData name="Iwamoto, Yugo" userId="S::yxiwamoto@gateschili.org::ff6ef203-aef8-4756-8de5-84d98a769e36" providerId="AD" clId="Web-{83558E8D-FC50-4D52-B35B-1D95312F9F62}" dt="2021-03-16T15:13:43.583" v="84" actId="1076"/>
        <pc:sldMkLst>
          <pc:docMk/>
          <pc:sldMk cId="3813644711" sldId="571"/>
        </pc:sldMkLst>
        <pc:picChg chg="mod modCrop">
          <ac:chgData name="Iwamoto, Yugo" userId="S::yxiwamoto@gateschili.org::ff6ef203-aef8-4756-8de5-84d98a769e36" providerId="AD" clId="Web-{83558E8D-FC50-4D52-B35B-1D95312F9F62}" dt="2021-03-16T15:13:43.583" v="84" actId="1076"/>
          <ac:picMkLst>
            <pc:docMk/>
            <pc:sldMk cId="3813644711" sldId="571"/>
            <ac:picMk id="5" creationId="{95D3151B-0BA6-4A24-BB70-DBE991AB9BFD}"/>
          </ac:picMkLst>
        </pc:picChg>
      </pc:sldChg>
    </pc:docChg>
  </pc:docChgLst>
  <pc:docChgLst>
    <pc:chgData name="Lamb, Anna" userId="S::amlamb@gateschili.org::c1fcc003-dcb1-404f-a2bb-b6929ae64666" providerId="AD" clId="Web-{C2A2EDD3-D84B-47FA-8441-508672141D71}"/>
    <pc:docChg chg="modSld">
      <pc:chgData name="Lamb, Anna" userId="S::amlamb@gateschili.org::c1fcc003-dcb1-404f-a2bb-b6929ae64666" providerId="AD" clId="Web-{C2A2EDD3-D84B-47FA-8441-508672141D71}" dt="2023-03-09T22:11:02.011" v="7" actId="20577"/>
      <pc:docMkLst>
        <pc:docMk/>
      </pc:docMkLst>
      <pc:sldChg chg="addSp delSp modSp">
        <pc:chgData name="Lamb, Anna" userId="S::amlamb@gateschili.org::c1fcc003-dcb1-404f-a2bb-b6929ae64666" providerId="AD" clId="Web-{C2A2EDD3-D84B-47FA-8441-508672141D71}" dt="2023-03-09T22:11:02.011" v="7" actId="20577"/>
        <pc:sldMkLst>
          <pc:docMk/>
          <pc:sldMk cId="4039576891" sldId="548"/>
        </pc:sldMkLst>
        <pc:spChg chg="mod">
          <ac:chgData name="Lamb, Anna" userId="S::amlamb@gateschili.org::c1fcc003-dcb1-404f-a2bb-b6929ae64666" providerId="AD" clId="Web-{C2A2EDD3-D84B-47FA-8441-508672141D71}" dt="2023-03-09T22:11:02.011" v="7" actId="20577"/>
          <ac:spMkLst>
            <pc:docMk/>
            <pc:sldMk cId="4039576891" sldId="548"/>
            <ac:spMk id="5" creationId="{5CAC2F3E-8F2A-2D24-ABB0-67A11DD6A2D0}"/>
          </ac:spMkLst>
        </pc:spChg>
        <pc:spChg chg="add del mod">
          <ac:chgData name="Lamb, Anna" userId="S::amlamb@gateschili.org::c1fcc003-dcb1-404f-a2bb-b6929ae64666" providerId="AD" clId="Web-{C2A2EDD3-D84B-47FA-8441-508672141D71}" dt="2023-03-09T22:10:59.386" v="5"/>
          <ac:spMkLst>
            <pc:docMk/>
            <pc:sldMk cId="4039576891" sldId="548"/>
            <ac:spMk id="6" creationId="{2988D6CC-384B-911E-274F-FFC7958D3ACB}"/>
          </ac:spMkLst>
        </pc:spChg>
        <pc:graphicFrameChg chg="add del mod">
          <ac:chgData name="Lamb, Anna" userId="S::amlamb@gateschili.org::c1fcc003-dcb1-404f-a2bb-b6929ae64666" providerId="AD" clId="Web-{C2A2EDD3-D84B-47FA-8441-508672141D71}" dt="2023-03-09T22:10:59.386" v="6"/>
          <ac:graphicFrameMkLst>
            <pc:docMk/>
            <pc:sldMk cId="4039576891" sldId="548"/>
            <ac:graphicFrameMk id="4" creationId="{866266AF-63EE-7546-2948-9B392699EE25}"/>
          </ac:graphicFrameMkLst>
        </pc:graphicFrameChg>
      </pc:sldChg>
    </pc:docChg>
  </pc:docChgLst>
  <pc:docChgLst>
    <pc:chgData name="Lamb, Anna" userId="S::amlamb@gateschili.org::c1fcc003-dcb1-404f-a2bb-b6929ae64666" providerId="AD" clId="Web-{F261381C-6A16-473B-8017-B49478D3E7EE}"/>
    <pc:docChg chg="delSld modSld">
      <pc:chgData name="Lamb, Anna" userId="S::amlamb@gateschili.org::c1fcc003-dcb1-404f-a2bb-b6929ae64666" providerId="AD" clId="Web-{F261381C-6A16-473B-8017-B49478D3E7EE}" dt="2023-02-17T20:29:13.923" v="209"/>
      <pc:docMkLst>
        <pc:docMk/>
      </pc:docMkLst>
      <pc:sldChg chg="modSp addCm modNotes">
        <pc:chgData name="Lamb, Anna" userId="S::amlamb@gateschili.org::c1fcc003-dcb1-404f-a2bb-b6929ae64666" providerId="AD" clId="Web-{F261381C-6A16-473B-8017-B49478D3E7EE}" dt="2023-02-17T20:29:13.923" v="209"/>
        <pc:sldMkLst>
          <pc:docMk/>
          <pc:sldMk cId="1283133859" sldId="326"/>
        </pc:sldMkLst>
        <pc:spChg chg="mod">
          <ac:chgData name="Lamb, Anna" userId="S::amlamb@gateschili.org::c1fcc003-dcb1-404f-a2bb-b6929ae64666" providerId="AD" clId="Web-{F261381C-6A16-473B-8017-B49478D3E7EE}" dt="2023-02-17T20:27:52.968" v="142" actId="20577"/>
          <ac:spMkLst>
            <pc:docMk/>
            <pc:sldMk cId="1283133859" sldId="326"/>
            <ac:spMk id="4" creationId="{64BEE5EC-D588-4841-940F-05C12D7B6267}"/>
          </ac:spMkLst>
        </pc:spChg>
      </pc:sldChg>
      <pc:sldChg chg="del">
        <pc:chgData name="Lamb, Anna" userId="S::amlamb@gateschili.org::c1fcc003-dcb1-404f-a2bb-b6929ae64666" providerId="AD" clId="Web-{F261381C-6A16-473B-8017-B49478D3E7EE}" dt="2023-02-17T20:17:33.854" v="0"/>
        <pc:sldMkLst>
          <pc:docMk/>
          <pc:sldMk cId="4123134446" sldId="556"/>
        </pc:sldMkLst>
      </pc:sldChg>
      <pc:sldChg chg="modSp">
        <pc:chgData name="Lamb, Anna" userId="S::amlamb@gateschili.org::c1fcc003-dcb1-404f-a2bb-b6929ae64666" providerId="AD" clId="Web-{F261381C-6A16-473B-8017-B49478D3E7EE}" dt="2023-02-17T20:21:33.143" v="101" actId="1076"/>
        <pc:sldMkLst>
          <pc:docMk/>
          <pc:sldMk cId="704904585" sldId="557"/>
        </pc:sldMkLst>
        <pc:spChg chg="mod">
          <ac:chgData name="Lamb, Anna" userId="S::amlamb@gateschili.org::c1fcc003-dcb1-404f-a2bb-b6929ae64666" providerId="AD" clId="Web-{F261381C-6A16-473B-8017-B49478D3E7EE}" dt="2023-02-17T20:21:33.143" v="101" actId="1076"/>
          <ac:spMkLst>
            <pc:docMk/>
            <pc:sldMk cId="704904585" sldId="557"/>
            <ac:spMk id="10" creationId="{4975CF4F-A1B9-4DF1-B1E8-757EBB0275FF}"/>
          </ac:spMkLst>
        </pc:spChg>
      </pc:sldChg>
    </pc:docChg>
  </pc:docChgLst>
  <pc:docChgLst>
    <pc:chgData name="Lamb, Anna" userId="S::amlamb@gateschili.org::c1fcc003-dcb1-404f-a2bb-b6929ae64666" providerId="AD" clId="Web-{771B05EE-5763-0D8C-99E1-FA5BB7E2F2F6}"/>
    <pc:docChg chg="modSld">
      <pc:chgData name="Lamb, Anna" userId="S::amlamb@gateschili.org::c1fcc003-dcb1-404f-a2bb-b6929ae64666" providerId="AD" clId="Web-{771B05EE-5763-0D8C-99E1-FA5BB7E2F2F6}" dt="2024-03-12T19:03:04.562" v="19" actId="20577"/>
      <pc:docMkLst>
        <pc:docMk/>
      </pc:docMkLst>
      <pc:sldChg chg="modSp">
        <pc:chgData name="Lamb, Anna" userId="S::amlamb@gateschili.org::c1fcc003-dcb1-404f-a2bb-b6929ae64666" providerId="AD" clId="Web-{771B05EE-5763-0D8C-99E1-FA5BB7E2F2F6}" dt="2024-03-12T19:02:17.404" v="3" actId="20577"/>
        <pc:sldMkLst>
          <pc:docMk/>
          <pc:sldMk cId="3606718948" sldId="509"/>
        </pc:sldMkLst>
        <pc:spChg chg="mod">
          <ac:chgData name="Lamb, Anna" userId="S::amlamb@gateschili.org::c1fcc003-dcb1-404f-a2bb-b6929ae64666" providerId="AD" clId="Web-{771B05EE-5763-0D8C-99E1-FA5BB7E2F2F6}" dt="2024-03-12T19:02:17.404" v="3" actId="20577"/>
          <ac:spMkLst>
            <pc:docMk/>
            <pc:sldMk cId="3606718948" sldId="509"/>
            <ac:spMk id="3" creationId="{00000000-0000-0000-0000-000000000000}"/>
          </ac:spMkLst>
        </pc:spChg>
      </pc:sldChg>
      <pc:sldChg chg="addSp modSp">
        <pc:chgData name="Lamb, Anna" userId="S::amlamb@gateschili.org::c1fcc003-dcb1-404f-a2bb-b6929ae64666" providerId="AD" clId="Web-{771B05EE-5763-0D8C-99E1-FA5BB7E2F2F6}" dt="2024-03-12T19:03:04.562" v="19" actId="20577"/>
        <pc:sldMkLst>
          <pc:docMk/>
          <pc:sldMk cId="147486415" sldId="588"/>
        </pc:sldMkLst>
        <pc:spChg chg="add mod">
          <ac:chgData name="Lamb, Anna" userId="S::amlamb@gateschili.org::c1fcc003-dcb1-404f-a2bb-b6929ae64666" providerId="AD" clId="Web-{771B05EE-5763-0D8C-99E1-FA5BB7E2F2F6}" dt="2024-03-12T19:03:04.562" v="19" actId="20577"/>
          <ac:spMkLst>
            <pc:docMk/>
            <pc:sldMk cId="147486415" sldId="588"/>
            <ac:spMk id="2" creationId="{3E9F33E4-26BF-08E7-511D-72A9AEFC7E33}"/>
          </ac:spMkLst>
        </pc:spChg>
      </pc:sldChg>
    </pc:docChg>
  </pc:docChgLst>
  <pc:docChgLst>
    <pc:chgData name="Lamb, Anna" userId="S::amlamb@gateschili.org::c1fcc003-dcb1-404f-a2bb-b6929ae64666" providerId="AD" clId="Web-{0E000AD7-016F-5E42-3BBC-2EDDAD7C3CF9}"/>
    <pc:docChg chg="modSld">
      <pc:chgData name="Lamb, Anna" userId="S::amlamb@gateschili.org::c1fcc003-dcb1-404f-a2bb-b6929ae64666" providerId="AD" clId="Web-{0E000AD7-016F-5E42-3BBC-2EDDAD7C3CF9}" dt="2024-03-12T18:34:13.916" v="55"/>
      <pc:docMkLst>
        <pc:docMk/>
      </pc:docMkLst>
      <pc:sldChg chg="modSp modCm">
        <pc:chgData name="Lamb, Anna" userId="S::amlamb@gateschili.org::c1fcc003-dcb1-404f-a2bb-b6929ae64666" providerId="AD" clId="Web-{0E000AD7-016F-5E42-3BBC-2EDDAD7C3CF9}" dt="2024-03-12T18:34:13.916" v="55"/>
        <pc:sldMkLst>
          <pc:docMk/>
          <pc:sldMk cId="3650595704" sldId="515"/>
        </pc:sldMkLst>
        <pc:spChg chg="mod">
          <ac:chgData name="Lamb, Anna" userId="S::amlamb@gateschili.org::c1fcc003-dcb1-404f-a2bb-b6929ae64666" providerId="AD" clId="Web-{0E000AD7-016F-5E42-3BBC-2EDDAD7C3CF9}" dt="2024-03-12T18:33:22.695" v="54" actId="20577"/>
          <ac:spMkLst>
            <pc:docMk/>
            <pc:sldMk cId="3650595704" sldId="515"/>
            <ac:spMk id="4" creationId="{64BEE5EC-D588-4841-940F-05C12D7B6267}"/>
          </ac:spMkLst>
        </pc:spChg>
        <pc:extLst>
          <p:ext xmlns:p="http://schemas.openxmlformats.org/presentationml/2006/main" uri="{D6D511B9-2390-475A-947B-AFAB55BFBCF1}">
            <pc226:cmChg xmlns:pc226="http://schemas.microsoft.com/office/powerpoint/2022/06/main/command" chg="">
              <pc226:chgData name="Lamb, Anna" userId="S::amlamb@gateschili.org::c1fcc003-dcb1-404f-a2bb-b6929ae64666" providerId="AD" clId="Web-{0E000AD7-016F-5E42-3BBC-2EDDAD7C3CF9}" dt="2024-03-12T18:34:13.916" v="55"/>
              <pc2:cmMkLst xmlns:pc2="http://schemas.microsoft.com/office/powerpoint/2019/9/main/command">
                <pc:docMk/>
                <pc:sldMk cId="3650595704" sldId="515"/>
                <pc2:cmMk id="{8C2D5C32-4F85-428D-B126-D76D43864DCA}"/>
              </pc2:cmMkLst>
              <pc226:cmRplyChg chg="add">
                <pc226:chgData name="Lamb, Anna" userId="S::amlamb@gateschili.org::c1fcc003-dcb1-404f-a2bb-b6929ae64666" providerId="AD" clId="Web-{0E000AD7-016F-5E42-3BBC-2EDDAD7C3CF9}" dt="2024-03-12T18:34:13.916" v="55"/>
                <pc2:cmRplyMkLst xmlns:pc2="http://schemas.microsoft.com/office/powerpoint/2019/9/main/command">
                  <pc:docMk/>
                  <pc:sldMk cId="3650595704" sldId="515"/>
                  <pc2:cmMk id="{8C2D5C32-4F85-428D-B126-D76D43864DCA}"/>
                  <pc2:cmRplyMk id="{D30FA557-CA9D-4985-B729-BDB4A67931F6}"/>
                </pc2:cmRplyMkLst>
              </pc226:cmRplyChg>
            </pc226:cmChg>
          </p:ext>
        </pc:extLst>
      </pc:sldChg>
    </pc:docChg>
  </pc:docChgLst>
  <pc:docChgLst>
    <pc:chgData name="Lamb, Anna" userId="S::amlamb@gateschili.org::c1fcc003-dcb1-404f-a2bb-b6929ae64666" providerId="AD" clId="Web-{712A0C76-0486-D7D6-52BC-B1489ABC84AE}"/>
    <pc:docChg chg="">
      <pc:chgData name="Lamb, Anna" userId="S::amlamb@gateschili.org::c1fcc003-dcb1-404f-a2bb-b6929ae64666" providerId="AD" clId="Web-{712A0C76-0486-D7D6-52BC-B1489ABC84AE}" dt="2024-03-13T13:24:04.437" v="0"/>
      <pc:docMkLst>
        <pc:docMk/>
      </pc:docMkLst>
      <pc:sldChg chg="modCm">
        <pc:chgData name="Lamb, Anna" userId="S::amlamb@gateschili.org::c1fcc003-dcb1-404f-a2bb-b6929ae64666" providerId="AD" clId="Web-{712A0C76-0486-D7D6-52BC-B1489ABC84AE}" dt="2024-03-13T13:24:04.437" v="0"/>
        <pc:sldMkLst>
          <pc:docMk/>
          <pc:sldMk cId="3642675262" sldId="473"/>
        </pc:sldMkLst>
        <pc:extLst>
          <p:ext xmlns:p="http://schemas.openxmlformats.org/presentationml/2006/main" uri="{D6D511B9-2390-475A-947B-AFAB55BFBCF1}">
            <pc226:cmChg xmlns:pc226="http://schemas.microsoft.com/office/powerpoint/2022/06/main/command" chg="">
              <pc226:chgData name="Lamb, Anna" userId="S::amlamb@gateschili.org::c1fcc003-dcb1-404f-a2bb-b6929ae64666" providerId="AD" clId="Web-{712A0C76-0486-D7D6-52BC-B1489ABC84AE}" dt="2024-03-13T13:24:04.437" v="0"/>
              <pc2:cmMkLst xmlns:pc2="http://schemas.microsoft.com/office/powerpoint/2019/9/main/command">
                <pc:docMk/>
                <pc:sldMk cId="3642675262" sldId="473"/>
                <pc2:cmMk id="{C56328DB-F641-43CF-8773-93AEDB5B70D0}"/>
              </pc2:cmMkLst>
              <pc226:cmRplyChg chg="mod modRxn">
                <pc226:chgData name="Lamb, Anna" userId="S::amlamb@gateschili.org::c1fcc003-dcb1-404f-a2bb-b6929ae64666" providerId="AD" clId="Web-{712A0C76-0486-D7D6-52BC-B1489ABC84AE}" dt="2024-03-13T13:24:04.437" v="0"/>
                <pc2:cmRplyMkLst xmlns:pc2="http://schemas.microsoft.com/office/powerpoint/2019/9/main/command">
                  <pc:docMk/>
                  <pc:sldMk cId="3642675262" sldId="473"/>
                  <pc2:cmMk id="{C56328DB-F641-43CF-8773-93AEDB5B70D0}"/>
                  <pc2:cmRplyMk id="{F52C26CB-5FCA-470C-9810-375E8BF427CB}"/>
                </pc2:cmRplyMkLst>
              </pc226:cmRplyChg>
            </pc226:cmChg>
          </p:ext>
        </pc:extLst>
      </pc:sldChg>
    </pc:docChg>
  </pc:docChgLst>
  <pc:docChgLst>
    <pc:chgData name="Petrosino, Iva" userId="68978579-b604-44af-84c8-5069050481c6" providerId="ADAL" clId="{A286BEDE-7198-4B2B-A50D-B5C04EA2D0F5}"/>
    <pc:docChg chg="custSel modSld">
      <pc:chgData name="Petrosino, Iva" userId="68978579-b604-44af-84c8-5069050481c6" providerId="ADAL" clId="{A286BEDE-7198-4B2B-A50D-B5C04EA2D0F5}" dt="2023-03-09T18:47:24.286" v="109"/>
      <pc:docMkLst>
        <pc:docMk/>
      </pc:docMkLst>
      <pc:sldChg chg="addSp delSp modSp mod">
        <pc:chgData name="Petrosino, Iva" userId="68978579-b604-44af-84c8-5069050481c6" providerId="ADAL" clId="{A286BEDE-7198-4B2B-A50D-B5C04EA2D0F5}" dt="2023-03-09T18:42:08.861" v="6"/>
        <pc:sldMkLst>
          <pc:docMk/>
          <pc:sldMk cId="3619191033" sldId="278"/>
        </pc:sldMkLst>
        <pc:spChg chg="del">
          <ac:chgData name="Petrosino, Iva" userId="68978579-b604-44af-84c8-5069050481c6" providerId="ADAL" clId="{A286BEDE-7198-4B2B-A50D-B5C04EA2D0F5}" dt="2023-03-09T18:42:08.037" v="5" actId="478"/>
          <ac:spMkLst>
            <pc:docMk/>
            <pc:sldMk cId="3619191033" sldId="278"/>
            <ac:spMk id="2" creationId="{77516D08-D259-0632-202F-EECA4483DBF6}"/>
          </ac:spMkLst>
        </pc:spChg>
        <pc:picChg chg="add mod">
          <ac:chgData name="Petrosino, Iva" userId="68978579-b604-44af-84c8-5069050481c6" providerId="ADAL" clId="{A286BEDE-7198-4B2B-A50D-B5C04EA2D0F5}" dt="2023-03-09T18:42:08.861" v="6"/>
          <ac:picMkLst>
            <pc:docMk/>
            <pc:sldMk cId="3619191033" sldId="278"/>
            <ac:picMk id="3" creationId="{919689BC-FB0F-7DE2-5B3D-5C3008539B93}"/>
          </ac:picMkLst>
        </pc:picChg>
        <pc:picChg chg="del">
          <ac:chgData name="Petrosino, Iva" userId="68978579-b604-44af-84c8-5069050481c6" providerId="ADAL" clId="{A286BEDE-7198-4B2B-A50D-B5C04EA2D0F5}" dt="2023-03-09T18:42:08.037" v="5" actId="478"/>
          <ac:picMkLst>
            <pc:docMk/>
            <pc:sldMk cId="3619191033" sldId="278"/>
            <ac:picMk id="4" creationId="{06765304-91B7-46E9-841A-98ABBA43849E}"/>
          </ac:picMkLst>
        </pc:picChg>
        <pc:picChg chg="del">
          <ac:chgData name="Petrosino, Iva" userId="68978579-b604-44af-84c8-5069050481c6" providerId="ADAL" clId="{A286BEDE-7198-4B2B-A50D-B5C04EA2D0F5}" dt="2023-03-09T18:42:08.037" v="5" actId="478"/>
          <ac:picMkLst>
            <pc:docMk/>
            <pc:sldMk cId="3619191033" sldId="278"/>
            <ac:picMk id="5" creationId="{E1898F25-9E63-4603-9CBE-396A054C193A}"/>
          </ac:picMkLst>
        </pc:picChg>
        <pc:picChg chg="add mod">
          <ac:chgData name="Petrosino, Iva" userId="68978579-b604-44af-84c8-5069050481c6" providerId="ADAL" clId="{A286BEDE-7198-4B2B-A50D-B5C04EA2D0F5}" dt="2023-03-09T18:42:08.861" v="6"/>
          <ac:picMkLst>
            <pc:docMk/>
            <pc:sldMk cId="3619191033" sldId="278"/>
            <ac:picMk id="6" creationId="{8B7B9064-EA04-5707-7F4B-CA05579528E9}"/>
          </ac:picMkLst>
        </pc:picChg>
      </pc:sldChg>
      <pc:sldChg chg="setBg">
        <pc:chgData name="Petrosino, Iva" userId="68978579-b604-44af-84c8-5069050481c6" providerId="ADAL" clId="{A286BEDE-7198-4B2B-A50D-B5C04EA2D0F5}" dt="2023-03-09T18:47:24.286" v="109"/>
        <pc:sldMkLst>
          <pc:docMk/>
          <pc:sldMk cId="1871093992" sldId="486"/>
        </pc:sldMkLst>
      </pc:sldChg>
      <pc:sldChg chg="addSp delSp modSp mod">
        <pc:chgData name="Petrosino, Iva" userId="68978579-b604-44af-84c8-5069050481c6" providerId="ADAL" clId="{A286BEDE-7198-4B2B-A50D-B5C04EA2D0F5}" dt="2023-03-09T18:42:43.046" v="8"/>
        <pc:sldMkLst>
          <pc:docMk/>
          <pc:sldMk cId="3650595704" sldId="515"/>
        </pc:sldMkLst>
        <pc:spChg chg="del">
          <ac:chgData name="Petrosino, Iva" userId="68978579-b604-44af-84c8-5069050481c6" providerId="ADAL" clId="{A286BEDE-7198-4B2B-A50D-B5C04EA2D0F5}" dt="2023-03-09T18:42:42.195" v="7" actId="478"/>
          <ac:spMkLst>
            <pc:docMk/>
            <pc:sldMk cId="3650595704" sldId="515"/>
            <ac:spMk id="2" creationId="{D30A9A39-519C-8143-0FEC-8B3987885C19}"/>
          </ac:spMkLst>
        </pc:spChg>
        <pc:picChg chg="add mod">
          <ac:chgData name="Petrosino, Iva" userId="68978579-b604-44af-84c8-5069050481c6" providerId="ADAL" clId="{A286BEDE-7198-4B2B-A50D-B5C04EA2D0F5}" dt="2023-03-09T18:42:43.046" v="8"/>
          <ac:picMkLst>
            <pc:docMk/>
            <pc:sldMk cId="3650595704" sldId="515"/>
            <ac:picMk id="5" creationId="{26D18D08-FA84-3F1F-8338-DE7A7B801D7B}"/>
          </ac:picMkLst>
        </pc:picChg>
        <pc:picChg chg="add mod">
          <ac:chgData name="Petrosino, Iva" userId="68978579-b604-44af-84c8-5069050481c6" providerId="ADAL" clId="{A286BEDE-7198-4B2B-A50D-B5C04EA2D0F5}" dt="2023-03-09T18:42:43.046" v="8"/>
          <ac:picMkLst>
            <pc:docMk/>
            <pc:sldMk cId="3650595704" sldId="515"/>
            <ac:picMk id="7" creationId="{58C51D74-FC67-0A4D-5A2D-3D85FDF7CF7E}"/>
          </ac:picMkLst>
        </pc:picChg>
        <pc:picChg chg="del">
          <ac:chgData name="Petrosino, Iva" userId="68978579-b604-44af-84c8-5069050481c6" providerId="ADAL" clId="{A286BEDE-7198-4B2B-A50D-B5C04EA2D0F5}" dt="2023-03-09T18:42:42.195" v="7" actId="478"/>
          <ac:picMkLst>
            <pc:docMk/>
            <pc:sldMk cId="3650595704" sldId="515"/>
            <ac:picMk id="11" creationId="{A0D936E6-8E9D-4526-9187-BD6ED4310188}"/>
          </ac:picMkLst>
        </pc:picChg>
        <pc:picChg chg="del">
          <ac:chgData name="Petrosino, Iva" userId="68978579-b604-44af-84c8-5069050481c6" providerId="ADAL" clId="{A286BEDE-7198-4B2B-A50D-B5C04EA2D0F5}" dt="2023-03-09T18:42:42.195" v="7" actId="478"/>
          <ac:picMkLst>
            <pc:docMk/>
            <pc:sldMk cId="3650595704" sldId="515"/>
            <ac:picMk id="12" creationId="{A5479393-373E-4305-86D4-71B3ACB097CB}"/>
          </ac:picMkLst>
        </pc:picChg>
      </pc:sldChg>
      <pc:sldChg chg="addSp delSp modSp mod">
        <pc:chgData name="Petrosino, Iva" userId="68978579-b604-44af-84c8-5069050481c6" providerId="ADAL" clId="{A286BEDE-7198-4B2B-A50D-B5C04EA2D0F5}" dt="2023-03-09T18:41:54.309" v="4"/>
        <pc:sldMkLst>
          <pc:docMk/>
          <pc:sldMk cId="205824132" sldId="541"/>
        </pc:sldMkLst>
        <pc:spChg chg="del">
          <ac:chgData name="Petrosino, Iva" userId="68978579-b604-44af-84c8-5069050481c6" providerId="ADAL" clId="{A286BEDE-7198-4B2B-A50D-B5C04EA2D0F5}" dt="2023-03-09T18:41:52.267" v="2" actId="478"/>
          <ac:spMkLst>
            <pc:docMk/>
            <pc:sldMk cId="205824132" sldId="541"/>
            <ac:spMk id="2" creationId="{00000000-0000-0000-0000-000000000000}"/>
          </ac:spMkLst>
        </pc:spChg>
        <pc:spChg chg="add del mod">
          <ac:chgData name="Petrosino, Iva" userId="68978579-b604-44af-84c8-5069050481c6" providerId="ADAL" clId="{A286BEDE-7198-4B2B-A50D-B5C04EA2D0F5}" dt="2023-03-09T18:41:54.089" v="3" actId="478"/>
          <ac:spMkLst>
            <pc:docMk/>
            <pc:sldMk cId="205824132" sldId="541"/>
            <ac:spMk id="5" creationId="{36988DB6-81BD-B316-4EB9-28A20C3B41A8}"/>
          </ac:spMkLst>
        </pc:spChg>
        <pc:spChg chg="add mod">
          <ac:chgData name="Petrosino, Iva" userId="68978579-b604-44af-84c8-5069050481c6" providerId="ADAL" clId="{A286BEDE-7198-4B2B-A50D-B5C04EA2D0F5}" dt="2023-03-09T18:41:54.309" v="4"/>
          <ac:spMkLst>
            <pc:docMk/>
            <pc:sldMk cId="205824132" sldId="541"/>
            <ac:spMk id="6" creationId="{A0F5B931-CF17-2E70-1881-FEFDA526C446}"/>
          </ac:spMkLst>
        </pc:spChg>
      </pc:sldChg>
      <pc:sldChg chg="delSp mod">
        <pc:chgData name="Petrosino, Iva" userId="68978579-b604-44af-84c8-5069050481c6" providerId="ADAL" clId="{A286BEDE-7198-4B2B-A50D-B5C04EA2D0F5}" dt="2023-03-09T18:43:23.724" v="14" actId="478"/>
        <pc:sldMkLst>
          <pc:docMk/>
          <pc:sldMk cId="626334173" sldId="545"/>
        </pc:sldMkLst>
        <pc:spChg chg="del">
          <ac:chgData name="Petrosino, Iva" userId="68978579-b604-44af-84c8-5069050481c6" providerId="ADAL" clId="{A286BEDE-7198-4B2B-A50D-B5C04EA2D0F5}" dt="2023-03-09T18:43:23.724" v="14" actId="478"/>
          <ac:spMkLst>
            <pc:docMk/>
            <pc:sldMk cId="626334173" sldId="545"/>
            <ac:spMk id="2" creationId="{48833BB3-4912-DA20-D11F-73CF62755081}"/>
          </ac:spMkLst>
        </pc:spChg>
      </pc:sldChg>
      <pc:sldChg chg="modSp mod">
        <pc:chgData name="Petrosino, Iva" userId="68978579-b604-44af-84c8-5069050481c6" providerId="ADAL" clId="{A286BEDE-7198-4B2B-A50D-B5C04EA2D0F5}" dt="2023-03-09T18:46:54.564" v="107" actId="14100"/>
        <pc:sldMkLst>
          <pc:docMk/>
          <pc:sldMk cId="4039576891" sldId="548"/>
        </pc:sldMkLst>
        <pc:spChg chg="mod">
          <ac:chgData name="Petrosino, Iva" userId="68978579-b604-44af-84c8-5069050481c6" providerId="ADAL" clId="{A286BEDE-7198-4B2B-A50D-B5C04EA2D0F5}" dt="2023-03-09T18:46:44.508" v="104" actId="1076"/>
          <ac:spMkLst>
            <pc:docMk/>
            <pc:sldMk cId="4039576891" sldId="548"/>
            <ac:spMk id="5" creationId="{5CAC2F3E-8F2A-2D24-ABB0-67A11DD6A2D0}"/>
          </ac:spMkLst>
        </pc:spChg>
        <pc:spChg chg="mod">
          <ac:chgData name="Petrosino, Iva" userId="68978579-b604-44af-84c8-5069050481c6" providerId="ADAL" clId="{A286BEDE-7198-4B2B-A50D-B5C04EA2D0F5}" dt="2023-03-09T18:46:54.564" v="107" actId="14100"/>
          <ac:spMkLst>
            <pc:docMk/>
            <pc:sldMk cId="4039576891" sldId="548"/>
            <ac:spMk id="10" creationId="{4975CF4F-A1B9-4DF1-B1E8-757EBB0275FF}"/>
          </ac:spMkLst>
        </pc:spChg>
        <pc:picChg chg="mod">
          <ac:chgData name="Petrosino, Iva" userId="68978579-b604-44af-84c8-5069050481c6" providerId="ADAL" clId="{A286BEDE-7198-4B2B-A50D-B5C04EA2D0F5}" dt="2023-03-09T18:46:48.971" v="106" actId="1076"/>
          <ac:picMkLst>
            <pc:docMk/>
            <pc:sldMk cId="4039576891" sldId="548"/>
            <ac:picMk id="3" creationId="{A040768C-D951-6A52-D6C3-8D0DD1E9DD62}"/>
          </ac:picMkLst>
        </pc:picChg>
      </pc:sldChg>
      <pc:sldChg chg="addSp delSp modSp mod">
        <pc:chgData name="Petrosino, Iva" userId="68978579-b604-44af-84c8-5069050481c6" providerId="ADAL" clId="{A286BEDE-7198-4B2B-A50D-B5C04EA2D0F5}" dt="2023-03-09T18:41:36.654" v="1"/>
        <pc:sldMkLst>
          <pc:docMk/>
          <pc:sldMk cId="447815018" sldId="549"/>
        </pc:sldMkLst>
        <pc:spChg chg="del">
          <ac:chgData name="Petrosino, Iva" userId="68978579-b604-44af-84c8-5069050481c6" providerId="ADAL" clId="{A286BEDE-7198-4B2B-A50D-B5C04EA2D0F5}" dt="2023-03-09T18:41:35.913" v="0" actId="478"/>
          <ac:spMkLst>
            <pc:docMk/>
            <pc:sldMk cId="447815018" sldId="549"/>
            <ac:spMk id="7" creationId="{B9589975-2E31-9AC3-5F37-86856EBED128}"/>
          </ac:spMkLst>
        </pc:spChg>
        <pc:picChg chg="del">
          <ac:chgData name="Petrosino, Iva" userId="68978579-b604-44af-84c8-5069050481c6" providerId="ADAL" clId="{A286BEDE-7198-4B2B-A50D-B5C04EA2D0F5}" dt="2023-03-09T18:41:35.913" v="0" actId="478"/>
          <ac:picMkLst>
            <pc:docMk/>
            <pc:sldMk cId="447815018" sldId="549"/>
            <ac:picMk id="4" creationId="{49AF78B0-C02E-4C5E-BD79-96F560362221}"/>
          </ac:picMkLst>
        </pc:picChg>
        <pc:picChg chg="add mod">
          <ac:chgData name="Petrosino, Iva" userId="68978579-b604-44af-84c8-5069050481c6" providerId="ADAL" clId="{A286BEDE-7198-4B2B-A50D-B5C04EA2D0F5}" dt="2023-03-09T18:41:36.654" v="1"/>
          <ac:picMkLst>
            <pc:docMk/>
            <pc:sldMk cId="447815018" sldId="549"/>
            <ac:picMk id="5" creationId="{23EEA837-2B3E-7612-5C08-6E5CDA22E1FE}"/>
          </ac:picMkLst>
        </pc:picChg>
        <pc:picChg chg="del">
          <ac:chgData name="Petrosino, Iva" userId="68978579-b604-44af-84c8-5069050481c6" providerId="ADAL" clId="{A286BEDE-7198-4B2B-A50D-B5C04EA2D0F5}" dt="2023-03-09T18:41:35.913" v="0" actId="478"/>
          <ac:picMkLst>
            <pc:docMk/>
            <pc:sldMk cId="447815018" sldId="549"/>
            <ac:picMk id="6" creationId="{9CD7D67F-317A-432E-8C0A-1387DE74A8A3}"/>
          </ac:picMkLst>
        </pc:picChg>
        <pc:picChg chg="add mod">
          <ac:chgData name="Petrosino, Iva" userId="68978579-b604-44af-84c8-5069050481c6" providerId="ADAL" clId="{A286BEDE-7198-4B2B-A50D-B5C04EA2D0F5}" dt="2023-03-09T18:41:36.654" v="1"/>
          <ac:picMkLst>
            <pc:docMk/>
            <pc:sldMk cId="447815018" sldId="549"/>
            <ac:picMk id="8" creationId="{561B4A6F-DB73-6DFE-F033-CBC3A7C5CB3E}"/>
          </ac:picMkLst>
        </pc:picChg>
      </pc:sldChg>
      <pc:sldChg chg="addSp delSp modSp mod">
        <pc:chgData name="Petrosino, Iva" userId="68978579-b604-44af-84c8-5069050481c6" providerId="ADAL" clId="{A286BEDE-7198-4B2B-A50D-B5C04EA2D0F5}" dt="2023-03-09T18:42:57.634" v="11"/>
        <pc:sldMkLst>
          <pc:docMk/>
          <pc:sldMk cId="3194059772" sldId="551"/>
        </pc:sldMkLst>
        <pc:spChg chg="del">
          <ac:chgData name="Petrosino, Iva" userId="68978579-b604-44af-84c8-5069050481c6" providerId="ADAL" clId="{A286BEDE-7198-4B2B-A50D-B5C04EA2D0F5}" dt="2023-03-09T18:42:51.705" v="9" actId="478"/>
          <ac:spMkLst>
            <pc:docMk/>
            <pc:sldMk cId="3194059772" sldId="551"/>
            <ac:spMk id="2" creationId="{7CAFD9DE-F3F1-EC15-1C8F-6F6FA735F7E4}"/>
          </ac:spMkLst>
        </pc:spChg>
        <pc:picChg chg="add mod">
          <ac:chgData name="Petrosino, Iva" userId="68978579-b604-44af-84c8-5069050481c6" providerId="ADAL" clId="{A286BEDE-7198-4B2B-A50D-B5C04EA2D0F5}" dt="2023-03-09T18:42:57.634" v="11"/>
          <ac:picMkLst>
            <pc:docMk/>
            <pc:sldMk cId="3194059772" sldId="551"/>
            <ac:picMk id="7" creationId="{138E7584-1D6F-425F-C98D-1A2FE20C90AA}"/>
          </ac:picMkLst>
        </pc:picChg>
        <pc:picChg chg="del">
          <ac:chgData name="Petrosino, Iva" userId="68978579-b604-44af-84c8-5069050481c6" providerId="ADAL" clId="{A286BEDE-7198-4B2B-A50D-B5C04EA2D0F5}" dt="2023-03-09T18:42:52.254" v="10" actId="478"/>
          <ac:picMkLst>
            <pc:docMk/>
            <pc:sldMk cId="3194059772" sldId="551"/>
            <ac:picMk id="11" creationId="{E2C66374-0E32-4044-97DB-F9EF8613F933}"/>
          </ac:picMkLst>
        </pc:picChg>
      </pc:sldChg>
      <pc:sldChg chg="addSp delSp modSp mod">
        <pc:chgData name="Petrosino, Iva" userId="68978579-b604-44af-84c8-5069050481c6" providerId="ADAL" clId="{A286BEDE-7198-4B2B-A50D-B5C04EA2D0F5}" dt="2023-03-09T18:43:08.018" v="13"/>
        <pc:sldMkLst>
          <pc:docMk/>
          <pc:sldMk cId="2660180410" sldId="568"/>
        </pc:sldMkLst>
        <pc:picChg chg="add mod">
          <ac:chgData name="Petrosino, Iva" userId="68978579-b604-44af-84c8-5069050481c6" providerId="ADAL" clId="{A286BEDE-7198-4B2B-A50D-B5C04EA2D0F5}" dt="2023-03-09T18:43:08.018" v="13"/>
          <ac:picMkLst>
            <pc:docMk/>
            <pc:sldMk cId="2660180410" sldId="568"/>
            <ac:picMk id="2" creationId="{AB3C8261-3ED5-A1E7-EF07-B86C271BAEFE}"/>
          </ac:picMkLst>
        </pc:picChg>
        <pc:picChg chg="del">
          <ac:chgData name="Petrosino, Iva" userId="68978579-b604-44af-84c8-5069050481c6" providerId="ADAL" clId="{A286BEDE-7198-4B2B-A50D-B5C04EA2D0F5}" dt="2023-03-09T18:43:07.780" v="12" actId="478"/>
          <ac:picMkLst>
            <pc:docMk/>
            <pc:sldMk cId="2660180410" sldId="568"/>
            <ac:picMk id="7" creationId="{76EEDCDF-99C4-ACF3-382F-7121BBF07AAD}"/>
          </ac:picMkLst>
        </pc:picChg>
      </pc:sldChg>
      <pc:sldChg chg="modSp mod">
        <pc:chgData name="Petrosino, Iva" userId="68978579-b604-44af-84c8-5069050481c6" providerId="ADAL" clId="{A286BEDE-7198-4B2B-A50D-B5C04EA2D0F5}" dt="2023-03-09T18:43:59.618" v="22" actId="14100"/>
        <pc:sldMkLst>
          <pc:docMk/>
          <pc:sldMk cId="2898744703" sldId="573"/>
        </pc:sldMkLst>
        <pc:spChg chg="mod">
          <ac:chgData name="Petrosino, Iva" userId="68978579-b604-44af-84c8-5069050481c6" providerId="ADAL" clId="{A286BEDE-7198-4B2B-A50D-B5C04EA2D0F5}" dt="2023-03-09T18:43:59.618" v="22" actId="14100"/>
          <ac:spMkLst>
            <pc:docMk/>
            <pc:sldMk cId="2898744703" sldId="573"/>
            <ac:spMk id="3" creationId="{6603691C-7FD2-440D-AD40-137406D566F5}"/>
          </ac:spMkLst>
        </pc:spChg>
        <pc:picChg chg="mod modCrop">
          <ac:chgData name="Petrosino, Iva" userId="68978579-b604-44af-84c8-5069050481c6" providerId="ADAL" clId="{A286BEDE-7198-4B2B-A50D-B5C04EA2D0F5}" dt="2023-03-09T18:43:56.556" v="21" actId="1076"/>
          <ac:picMkLst>
            <pc:docMk/>
            <pc:sldMk cId="2898744703" sldId="573"/>
            <ac:picMk id="6" creationId="{9C894FC5-B30B-4AAC-A6B2-8B3E9C218111}"/>
          </ac:picMkLst>
        </pc:picChg>
        <pc:picChg chg="mod">
          <ac:chgData name="Petrosino, Iva" userId="68978579-b604-44af-84c8-5069050481c6" providerId="ADAL" clId="{A286BEDE-7198-4B2B-A50D-B5C04EA2D0F5}" dt="2023-03-09T18:43:56.556" v="21" actId="1076"/>
          <ac:picMkLst>
            <pc:docMk/>
            <pc:sldMk cId="2898744703" sldId="573"/>
            <ac:picMk id="7" creationId="{40E4D772-B1B0-4D1A-B901-D954852C2F96}"/>
          </ac:picMkLst>
        </pc:picChg>
      </pc:sldChg>
    </pc:docChg>
  </pc:docChgLst>
  <pc:docChgLst>
    <pc:chgData name="Sanford, Sally" userId="S::sjsanford@gateschili.org::43f05d94-43c8-44d5-ae1b-87f5ba93de40" providerId="AD" clId="Web-{BCECBD2D-5915-71A3-991C-E05D1BAB557A}"/>
    <pc:docChg chg="">
      <pc:chgData name="Sanford, Sally" userId="S::sjsanford@gateschili.org::43f05d94-43c8-44d5-ae1b-87f5ba93de40" providerId="AD" clId="Web-{BCECBD2D-5915-71A3-991C-E05D1BAB557A}" dt="2023-03-01T18:17:42.012" v="0"/>
      <pc:docMkLst>
        <pc:docMk/>
      </pc:docMkLst>
      <pc:sldChg chg="addCm">
        <pc:chgData name="Sanford, Sally" userId="S::sjsanford@gateschili.org::43f05d94-43c8-44d5-ae1b-87f5ba93de40" providerId="AD" clId="Web-{BCECBD2D-5915-71A3-991C-E05D1BAB557A}" dt="2023-03-01T18:17:42.012" v="0"/>
        <pc:sldMkLst>
          <pc:docMk/>
          <pc:sldMk cId="2566737581" sldId="525"/>
        </pc:sldMkLst>
      </pc:sldChg>
    </pc:docChg>
  </pc:docChgLst>
  <pc:docChgLst>
    <pc:chgData name="Sanford, Sally" userId="S::sjsanford@gateschili.org::43f05d94-43c8-44d5-ae1b-87f5ba93de40" providerId="AD" clId="Web-{7480D9D0-D2EF-45C2-0DAF-3BBCCDC53A4B}"/>
    <pc:docChg chg="modSld">
      <pc:chgData name="Sanford, Sally" userId="S::sjsanford@gateschili.org::43f05d94-43c8-44d5-ae1b-87f5ba93de40" providerId="AD" clId="Web-{7480D9D0-D2EF-45C2-0DAF-3BBCCDC53A4B}" dt="2023-03-08T16:45:34.501" v="169"/>
      <pc:docMkLst>
        <pc:docMk/>
      </pc:docMkLst>
      <pc:sldChg chg="modNotes">
        <pc:chgData name="Sanford, Sally" userId="S::sjsanford@gateschili.org::43f05d94-43c8-44d5-ae1b-87f5ba93de40" providerId="AD" clId="Web-{7480D9D0-D2EF-45C2-0DAF-3BBCCDC53A4B}" dt="2023-03-08T16:45:34.501" v="169"/>
        <pc:sldMkLst>
          <pc:docMk/>
          <pc:sldMk cId="1871093992" sldId="486"/>
        </pc:sldMkLst>
      </pc:sldChg>
      <pc:sldChg chg="modNotes">
        <pc:chgData name="Sanford, Sally" userId="S::sjsanford@gateschili.org::43f05d94-43c8-44d5-ae1b-87f5ba93de40" providerId="AD" clId="Web-{7480D9D0-D2EF-45C2-0DAF-3BBCCDC53A4B}" dt="2023-03-08T16:44:04.076" v="43"/>
        <pc:sldMkLst>
          <pc:docMk/>
          <pc:sldMk cId="2563375814" sldId="520"/>
        </pc:sldMkLst>
      </pc:sldChg>
    </pc:docChg>
  </pc:docChgLst>
  <pc:docChgLst>
    <pc:chgData name="Anna Lamb" userId="c1fcc003-dcb1-404f-a2bb-b6929ae64666" providerId="ADAL" clId="{A328361E-B114-4E12-BF1B-9978C787A37A}"/>
    <pc:docChg chg="undo custSel delSld modSld">
      <pc:chgData name="Anna Lamb" userId="c1fcc003-dcb1-404f-a2bb-b6929ae64666" providerId="ADAL" clId="{A328361E-B114-4E12-BF1B-9978C787A37A}" dt="2024-02-16T20:24:33.392" v="602"/>
      <pc:docMkLst>
        <pc:docMk/>
      </pc:docMkLst>
      <pc:sldChg chg="modSp mod addCm">
        <pc:chgData name="Anna Lamb" userId="c1fcc003-dcb1-404f-a2bb-b6929ae64666" providerId="ADAL" clId="{A328361E-B114-4E12-BF1B-9978C787A37A}" dt="2024-02-16T20:14:11.307" v="534"/>
        <pc:sldMkLst>
          <pc:docMk/>
          <pc:sldMk cId="920888955" sldId="266"/>
        </pc:sldMkLst>
        <pc:spChg chg="mod">
          <ac:chgData name="Anna Lamb" userId="c1fcc003-dcb1-404f-a2bb-b6929ae64666" providerId="ADAL" clId="{A328361E-B114-4E12-BF1B-9978C787A37A}" dt="2024-02-16T20:13:59.839" v="533" actId="20577"/>
          <ac:spMkLst>
            <pc:docMk/>
            <pc:sldMk cId="920888955" sldId="266"/>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20:14:11.307" v="534"/>
              <pc2:cmMkLst xmlns:pc2="http://schemas.microsoft.com/office/powerpoint/2019/9/main/command">
                <pc:docMk/>
                <pc:sldMk cId="920888955" sldId="266"/>
                <pc2:cmMk id="{722A5D1D-F386-490B-B422-F1FEBB771A04}"/>
              </pc2:cmMkLst>
            </pc226:cmChg>
          </p:ext>
        </pc:extLst>
      </pc:sldChg>
      <pc:sldChg chg="addSp delSp modSp mod addCm modNotesTx">
        <pc:chgData name="Anna Lamb" userId="c1fcc003-dcb1-404f-a2bb-b6929ae64666" providerId="ADAL" clId="{A328361E-B114-4E12-BF1B-9978C787A37A}" dt="2024-02-16T20:02:02.664" v="363"/>
        <pc:sldMkLst>
          <pc:docMk/>
          <pc:sldMk cId="1815222604" sldId="383"/>
        </pc:sldMkLst>
        <pc:spChg chg="add del mod">
          <ac:chgData name="Anna Lamb" userId="c1fcc003-dcb1-404f-a2bb-b6929ae64666" providerId="ADAL" clId="{A328361E-B114-4E12-BF1B-9978C787A37A}" dt="2024-02-16T20:00:55.392" v="358" actId="478"/>
          <ac:spMkLst>
            <pc:docMk/>
            <pc:sldMk cId="1815222604" sldId="383"/>
            <ac:spMk id="2" creationId="{05295672-01BE-420B-5165-91E66E749631}"/>
          </ac:spMkLst>
        </pc:spChg>
        <pc:spChg chg="add mod">
          <ac:chgData name="Anna Lamb" userId="c1fcc003-dcb1-404f-a2bb-b6929ae64666" providerId="ADAL" clId="{A328361E-B114-4E12-BF1B-9978C787A37A}" dt="2024-02-16T20:01:29.954" v="362" actId="1076"/>
          <ac:spMkLst>
            <pc:docMk/>
            <pc:sldMk cId="1815222604" sldId="383"/>
            <ac:spMk id="4" creationId="{6E4CA837-F1B0-80C5-683B-51FE1C55E67E}"/>
          </ac:spMkLst>
        </pc:spChg>
        <pc:picChg chg="add del">
          <ac:chgData name="Anna Lamb" userId="c1fcc003-dcb1-404f-a2bb-b6929ae64666" providerId="ADAL" clId="{A328361E-B114-4E12-BF1B-9978C787A37A}" dt="2024-02-16T20:00:30.304" v="353" actId="478"/>
          <ac:picMkLst>
            <pc:docMk/>
            <pc:sldMk cId="1815222604" sldId="383"/>
            <ac:picMk id="6" creationId="{4F74A012-DEC9-9995-B2E8-B21093C60F6D}"/>
          </ac:picMkLst>
        </pc:pic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20:02:02.664" v="363"/>
              <pc2:cmMkLst xmlns:pc2="http://schemas.microsoft.com/office/powerpoint/2019/9/main/command">
                <pc:docMk/>
                <pc:sldMk cId="1815222604" sldId="383"/>
                <pc2:cmMk id="{EE00EC62-56F6-4323-98E5-F0E6BAAC4A1C}"/>
              </pc2:cmMkLst>
            </pc226:cmChg>
          </p:ext>
        </pc:extLst>
      </pc:sldChg>
      <pc:sldChg chg="modSp mod addCm">
        <pc:chgData name="Anna Lamb" userId="c1fcc003-dcb1-404f-a2bb-b6929ae64666" providerId="ADAL" clId="{A328361E-B114-4E12-BF1B-9978C787A37A}" dt="2024-02-16T20:04:27.289" v="381"/>
        <pc:sldMkLst>
          <pc:docMk/>
          <pc:sldMk cId="3605748945" sldId="404"/>
        </pc:sldMkLst>
        <pc:spChg chg="mod">
          <ac:chgData name="Anna Lamb" userId="c1fcc003-dcb1-404f-a2bb-b6929ae64666" providerId="ADAL" clId="{A328361E-B114-4E12-BF1B-9978C787A37A}" dt="2024-02-16T20:02:55.844" v="373" actId="20577"/>
          <ac:spMkLst>
            <pc:docMk/>
            <pc:sldMk cId="3605748945" sldId="404"/>
            <ac:spMk id="3" creationId="{A881B474-88B3-46DD-B077-40C83400CCE4}"/>
          </ac:spMkLst>
        </pc:spChg>
        <pc:spChg chg="mod">
          <ac:chgData name="Anna Lamb" userId="c1fcc003-dcb1-404f-a2bb-b6929ae64666" providerId="ADAL" clId="{A328361E-B114-4E12-BF1B-9978C787A37A}" dt="2024-02-16T20:04:15.446" v="380" actId="20577"/>
          <ac:spMkLst>
            <pc:docMk/>
            <pc:sldMk cId="3605748945" sldId="404"/>
            <ac:spMk id="5" creationId="{773C93C1-A59D-43E8-B152-ABA958210689}"/>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20:04:27.289" v="381"/>
              <pc2:cmMkLst xmlns:pc2="http://schemas.microsoft.com/office/powerpoint/2019/9/main/command">
                <pc:docMk/>
                <pc:sldMk cId="3605748945" sldId="404"/>
                <pc2:cmMk id="{C99914FD-C0F9-4FF4-8802-56FCEE199C88}"/>
              </pc2:cmMkLst>
            </pc226:cmChg>
          </p:ext>
        </pc:extLst>
      </pc:sldChg>
      <pc:sldChg chg="modSp mod">
        <pc:chgData name="Anna Lamb" userId="c1fcc003-dcb1-404f-a2bb-b6929ae64666" providerId="ADAL" clId="{A328361E-B114-4E12-BF1B-9978C787A37A}" dt="2024-02-16T18:51:52.320" v="61" actId="20577"/>
        <pc:sldMkLst>
          <pc:docMk/>
          <pc:sldMk cId="3642675262" sldId="473"/>
        </pc:sldMkLst>
        <pc:spChg chg="mod">
          <ac:chgData name="Anna Lamb" userId="c1fcc003-dcb1-404f-a2bb-b6929ae64666" providerId="ADAL" clId="{A328361E-B114-4E12-BF1B-9978C787A37A}" dt="2024-02-16T18:51:52.320" v="61" actId="20577"/>
          <ac:spMkLst>
            <pc:docMk/>
            <pc:sldMk cId="3642675262" sldId="473"/>
            <ac:spMk id="6" creationId="{7280049A-DE19-296E-69CD-1ED3B26B1D14}"/>
          </ac:spMkLst>
        </pc:spChg>
        <pc:spChg chg="mod">
          <ac:chgData name="Anna Lamb" userId="c1fcc003-dcb1-404f-a2bb-b6929ae64666" providerId="ADAL" clId="{A328361E-B114-4E12-BF1B-9978C787A37A}" dt="2024-02-16T18:51:48.998" v="59" actId="20577"/>
          <ac:spMkLst>
            <pc:docMk/>
            <pc:sldMk cId="3642675262" sldId="473"/>
            <ac:spMk id="8" creationId="{132B0124-D9E6-DE3D-A1B4-BFD4A06A201E}"/>
          </ac:spMkLst>
        </pc:spChg>
        <pc:spChg chg="mod">
          <ac:chgData name="Anna Lamb" userId="c1fcc003-dcb1-404f-a2bb-b6929ae64666" providerId="ADAL" clId="{A328361E-B114-4E12-BF1B-9978C787A37A}" dt="2024-02-16T18:51:44.303" v="57" actId="20577"/>
          <ac:spMkLst>
            <pc:docMk/>
            <pc:sldMk cId="3642675262" sldId="473"/>
            <ac:spMk id="9" creationId="{E6BB774D-F05F-99DA-DFD0-46B4E75ABEC8}"/>
          </ac:spMkLst>
        </pc:spChg>
      </pc:sldChg>
      <pc:sldChg chg="addCm">
        <pc:chgData name="Anna Lamb" userId="c1fcc003-dcb1-404f-a2bb-b6929ae64666" providerId="ADAL" clId="{A328361E-B114-4E12-BF1B-9978C787A37A}" dt="2024-02-16T17:46:45.697" v="55"/>
        <pc:sldMkLst>
          <pc:docMk/>
          <pc:sldMk cId="1294078165" sldId="495"/>
        </pc:sldMkLst>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7:46:45.697" v="55"/>
              <pc2:cmMkLst xmlns:pc2="http://schemas.microsoft.com/office/powerpoint/2019/9/main/command">
                <pc:docMk/>
                <pc:sldMk cId="1294078165" sldId="495"/>
                <pc2:cmMk id="{C33A2B3A-59E7-4856-A812-C44772D93D40}"/>
              </pc2:cmMkLst>
            </pc226:cmChg>
          </p:ext>
        </pc:extLst>
      </pc:sldChg>
      <pc:sldChg chg="delSp modSp mod">
        <pc:chgData name="Anna Lamb" userId="c1fcc003-dcb1-404f-a2bb-b6929ae64666" providerId="ADAL" clId="{A328361E-B114-4E12-BF1B-9978C787A37A}" dt="2024-02-16T20:11:52.723" v="497"/>
        <pc:sldMkLst>
          <pc:docMk/>
          <pc:sldMk cId="205824132" sldId="541"/>
        </pc:sldMkLst>
        <pc:spChg chg="del mod">
          <ac:chgData name="Anna Lamb" userId="c1fcc003-dcb1-404f-a2bb-b6929ae64666" providerId="ADAL" clId="{A328361E-B114-4E12-BF1B-9978C787A37A}" dt="2024-02-16T20:11:52.723" v="497"/>
          <ac:spMkLst>
            <pc:docMk/>
            <pc:sldMk cId="205824132" sldId="541"/>
            <ac:spMk id="3" creationId="{A881B474-88B3-46DD-B077-40C83400CCE4}"/>
          </ac:spMkLst>
        </pc:spChg>
      </pc:sldChg>
      <pc:sldChg chg="modSp mod addCm">
        <pc:chgData name="Anna Lamb" userId="c1fcc003-dcb1-404f-a2bb-b6929ae64666" providerId="ADAL" clId="{A328361E-B114-4E12-BF1B-9978C787A37A}" dt="2024-02-16T19:59:45.542" v="348"/>
        <pc:sldMkLst>
          <pc:docMk/>
          <pc:sldMk cId="161497093" sldId="544"/>
        </pc:sldMkLst>
        <pc:spChg chg="mod">
          <ac:chgData name="Anna Lamb" userId="c1fcc003-dcb1-404f-a2bb-b6929ae64666" providerId="ADAL" clId="{A328361E-B114-4E12-BF1B-9978C787A37A}" dt="2024-02-16T19:59:32.017" v="347" actId="20577"/>
          <ac:spMkLst>
            <pc:docMk/>
            <pc:sldMk cId="161497093" sldId="544"/>
            <ac:spMk id="4" creationId="{64BEE5EC-D588-4841-940F-05C12D7B6267}"/>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9:59:45.542" v="348"/>
              <pc2:cmMkLst xmlns:pc2="http://schemas.microsoft.com/office/powerpoint/2019/9/main/command">
                <pc:docMk/>
                <pc:sldMk cId="161497093" sldId="544"/>
                <pc2:cmMk id="{6B54568F-C276-434E-8B58-E86A40F8AEC8}"/>
              </pc2:cmMkLst>
            </pc226:cmChg>
          </p:ext>
        </pc:extLst>
      </pc:sldChg>
      <pc:sldChg chg="addCm">
        <pc:chgData name="Anna Lamb" userId="c1fcc003-dcb1-404f-a2bb-b6929ae64666" providerId="ADAL" clId="{A328361E-B114-4E12-BF1B-9978C787A37A}" dt="2024-02-16T19:58:59.169" v="328"/>
        <pc:sldMkLst>
          <pc:docMk/>
          <pc:sldMk cId="626334173" sldId="545"/>
        </pc:sldMkLst>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9:58:59.169" v="328"/>
              <pc2:cmMkLst xmlns:pc2="http://schemas.microsoft.com/office/powerpoint/2019/9/main/command">
                <pc:docMk/>
                <pc:sldMk cId="626334173" sldId="545"/>
                <pc2:cmMk id="{BC641C60-83AE-4C22-BBE0-06FF53BE2B6A}"/>
              </pc2:cmMkLst>
            </pc226:cmChg>
          </p:ext>
        </pc:extLst>
      </pc:sldChg>
      <pc:sldChg chg="modSp mod addCm">
        <pc:chgData name="Anna Lamb" userId="c1fcc003-dcb1-404f-a2bb-b6929ae64666" providerId="ADAL" clId="{A328361E-B114-4E12-BF1B-9978C787A37A}" dt="2024-02-16T16:41:12.719" v="12"/>
        <pc:sldMkLst>
          <pc:docMk/>
          <pc:sldMk cId="4039576891" sldId="548"/>
        </pc:sldMkLst>
        <pc:spChg chg="mod">
          <ac:chgData name="Anna Lamb" userId="c1fcc003-dcb1-404f-a2bb-b6929ae64666" providerId="ADAL" clId="{A328361E-B114-4E12-BF1B-9978C787A37A}" dt="2024-02-16T16:40:42.569" v="11" actId="20577"/>
          <ac:spMkLst>
            <pc:docMk/>
            <pc:sldMk cId="4039576891" sldId="548"/>
            <ac:spMk id="10" creationId="{4975CF4F-A1B9-4DF1-B1E8-757EBB0275FF}"/>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6:41:12.719" v="12"/>
              <pc2:cmMkLst xmlns:pc2="http://schemas.microsoft.com/office/powerpoint/2019/9/main/command">
                <pc:docMk/>
                <pc:sldMk cId="4039576891" sldId="548"/>
                <pc2:cmMk id="{FA1DE0F9-2A35-4602-B9DB-B292B42536E5}"/>
              </pc2:cmMkLst>
            </pc226:cmChg>
          </p:ext>
        </pc:extLst>
      </pc:sldChg>
      <pc:sldChg chg="modSp mod addCm modNotesTx">
        <pc:chgData name="Anna Lamb" userId="c1fcc003-dcb1-404f-a2bb-b6929ae64666" providerId="ADAL" clId="{A328361E-B114-4E12-BF1B-9978C787A37A}" dt="2024-02-16T19:56:06.091" v="302"/>
        <pc:sldMkLst>
          <pc:docMk/>
          <pc:sldMk cId="172870156" sldId="559"/>
        </pc:sldMkLst>
        <pc:spChg chg="mod">
          <ac:chgData name="Anna Lamb" userId="c1fcc003-dcb1-404f-a2bb-b6929ae64666" providerId="ADAL" clId="{A328361E-B114-4E12-BF1B-9978C787A37A}" dt="2024-02-16T19:55:49.548" v="287" actId="20577"/>
          <ac:spMkLst>
            <pc:docMk/>
            <pc:sldMk cId="172870156" sldId="559"/>
            <ac:spMk id="2" creationId="{A1032E33-8A61-4D74-A317-CA5F7D284DAC}"/>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9:56:06.091" v="302"/>
              <pc2:cmMkLst xmlns:pc2="http://schemas.microsoft.com/office/powerpoint/2019/9/main/command">
                <pc:docMk/>
                <pc:sldMk cId="172870156" sldId="559"/>
                <pc2:cmMk id="{5E503788-8DA3-40EA-8DFC-394FA005245A}"/>
              </pc2:cmMkLst>
            </pc226:cmChg>
          </p:ext>
        </pc:extLst>
      </pc:sldChg>
      <pc:sldChg chg="modSp mod addCm modNotesTx">
        <pc:chgData name="Anna Lamb" userId="c1fcc003-dcb1-404f-a2bb-b6929ae64666" providerId="ADAL" clId="{A328361E-B114-4E12-BF1B-9978C787A37A}" dt="2024-02-16T19:55:27.530" v="276"/>
        <pc:sldMkLst>
          <pc:docMk/>
          <pc:sldMk cId="1398567259" sldId="560"/>
        </pc:sldMkLst>
        <pc:spChg chg="mod">
          <ac:chgData name="Anna Lamb" userId="c1fcc003-dcb1-404f-a2bb-b6929ae64666" providerId="ADAL" clId="{A328361E-B114-4E12-BF1B-9978C787A37A}" dt="2024-02-16T19:55:18.410" v="275" actId="20577"/>
          <ac:spMkLst>
            <pc:docMk/>
            <pc:sldMk cId="1398567259" sldId="560"/>
            <ac:spMk id="5" creationId="{CA7A583D-C0DB-4E91-A26C-F9FAFF4BD6E8}"/>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9:55:27.530" v="276"/>
              <pc2:cmMkLst xmlns:pc2="http://schemas.microsoft.com/office/powerpoint/2019/9/main/command">
                <pc:docMk/>
                <pc:sldMk cId="1398567259" sldId="560"/>
                <pc2:cmMk id="{71CBEE1D-7F26-4D7D-AEA9-5D1F975A5BB6}"/>
              </pc2:cmMkLst>
            </pc226:cmChg>
          </p:ext>
        </pc:extLst>
      </pc:sldChg>
      <pc:sldChg chg="modSp mod addCm modNotesTx">
        <pc:chgData name="Anna Lamb" userId="c1fcc003-dcb1-404f-a2bb-b6929ae64666" providerId="ADAL" clId="{A328361E-B114-4E12-BF1B-9978C787A37A}" dt="2024-02-16T19:52:33.321" v="190"/>
        <pc:sldMkLst>
          <pc:docMk/>
          <pc:sldMk cId="1608978883" sldId="561"/>
        </pc:sldMkLst>
        <pc:spChg chg="mod">
          <ac:chgData name="Anna Lamb" userId="c1fcc003-dcb1-404f-a2bb-b6929ae64666" providerId="ADAL" clId="{A328361E-B114-4E12-BF1B-9978C787A37A}" dt="2024-02-16T19:51:42.567" v="166" actId="14100"/>
          <ac:spMkLst>
            <pc:docMk/>
            <pc:sldMk cId="1608978883" sldId="561"/>
            <ac:spMk id="5" creationId="{7F2683F5-2002-496C-9BE3-939A82BDA2BA}"/>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9:52:33.321" v="190"/>
              <pc2:cmMkLst xmlns:pc2="http://schemas.microsoft.com/office/powerpoint/2019/9/main/command">
                <pc:docMk/>
                <pc:sldMk cId="1608978883" sldId="561"/>
                <pc2:cmMk id="{6ACC10EF-5C6A-4070-8DC2-B444F29CB914}"/>
              </pc2:cmMkLst>
            </pc226:cmChg>
          </p:ext>
        </pc:extLst>
      </pc:sldChg>
      <pc:sldChg chg="modSp mod addCm modNotesTx">
        <pc:chgData name="Anna Lamb" userId="c1fcc003-dcb1-404f-a2bb-b6929ae64666" providerId="ADAL" clId="{A328361E-B114-4E12-BF1B-9978C787A37A}" dt="2024-02-16T19:52:46.629" v="191"/>
        <pc:sldMkLst>
          <pc:docMk/>
          <pc:sldMk cId="1850043830" sldId="562"/>
        </pc:sldMkLst>
        <pc:spChg chg="mod">
          <ac:chgData name="Anna Lamb" userId="c1fcc003-dcb1-404f-a2bb-b6929ae64666" providerId="ADAL" clId="{A328361E-B114-4E12-BF1B-9978C787A37A}" dt="2024-02-16T19:52:19.605" v="189" actId="20577"/>
          <ac:spMkLst>
            <pc:docMk/>
            <pc:sldMk cId="1850043830" sldId="562"/>
            <ac:spMk id="5" creationId="{46C48148-F6D0-48AD-94E7-884DBD807620}"/>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9:52:46.629" v="191"/>
              <pc2:cmMkLst xmlns:pc2="http://schemas.microsoft.com/office/powerpoint/2019/9/main/command">
                <pc:docMk/>
                <pc:sldMk cId="1850043830" sldId="562"/>
                <pc2:cmMk id="{F8EF9048-0088-47A0-B9A8-FAE80954F6AB}"/>
              </pc2:cmMkLst>
            </pc226:cmChg>
          </p:ext>
        </pc:extLst>
      </pc:sldChg>
      <pc:sldChg chg="modSp mod addCm modNotesTx">
        <pc:chgData name="Anna Lamb" userId="c1fcc003-dcb1-404f-a2bb-b6929ae64666" providerId="ADAL" clId="{A328361E-B114-4E12-BF1B-9978C787A37A}" dt="2024-02-16T19:53:58.217" v="220"/>
        <pc:sldMkLst>
          <pc:docMk/>
          <pc:sldMk cId="8045430" sldId="563"/>
        </pc:sldMkLst>
        <pc:spChg chg="mod">
          <ac:chgData name="Anna Lamb" userId="c1fcc003-dcb1-404f-a2bb-b6929ae64666" providerId="ADAL" clId="{A328361E-B114-4E12-BF1B-9978C787A37A}" dt="2024-02-16T19:53:47.783" v="219" actId="14100"/>
          <ac:spMkLst>
            <pc:docMk/>
            <pc:sldMk cId="8045430" sldId="563"/>
            <ac:spMk id="5" creationId="{CF5C7147-3120-4A41-AE9D-4C68993AD42A}"/>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9:53:58.217" v="220"/>
              <pc2:cmMkLst xmlns:pc2="http://schemas.microsoft.com/office/powerpoint/2019/9/main/command">
                <pc:docMk/>
                <pc:sldMk cId="8045430" sldId="563"/>
                <pc2:cmMk id="{C8D87B33-A64F-4D45-87CC-D210797B6CA8}"/>
              </pc2:cmMkLst>
            </pc226:cmChg>
          </p:ext>
        </pc:extLst>
      </pc:sldChg>
      <pc:sldChg chg="modSp mod addCm modNotesTx">
        <pc:chgData name="Anna Lamb" userId="c1fcc003-dcb1-404f-a2bb-b6929ae64666" providerId="ADAL" clId="{A328361E-B114-4E12-BF1B-9978C787A37A}" dt="2024-02-16T19:54:41.370" v="248"/>
        <pc:sldMkLst>
          <pc:docMk/>
          <pc:sldMk cId="4052682983" sldId="564"/>
        </pc:sldMkLst>
        <pc:spChg chg="mod">
          <ac:chgData name="Anna Lamb" userId="c1fcc003-dcb1-404f-a2bb-b6929ae64666" providerId="ADAL" clId="{A328361E-B114-4E12-BF1B-9978C787A37A}" dt="2024-02-16T19:54:32.092" v="247" actId="14100"/>
          <ac:spMkLst>
            <pc:docMk/>
            <pc:sldMk cId="4052682983" sldId="564"/>
            <ac:spMk id="5" creationId="{6997BECB-A27B-4715-B2A7-62273407C757}"/>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9:54:41.370" v="248"/>
              <pc2:cmMkLst xmlns:pc2="http://schemas.microsoft.com/office/powerpoint/2019/9/main/command">
                <pc:docMk/>
                <pc:sldMk cId="4052682983" sldId="564"/>
                <pc2:cmMk id="{050B57B7-8C3E-49EB-9653-77F9F4C8DF10}"/>
              </pc2:cmMkLst>
            </pc226:cmChg>
          </p:ext>
        </pc:extLst>
      </pc:sldChg>
      <pc:sldChg chg="modSp mod addCm modNotesTx">
        <pc:chgData name="Anna Lamb" userId="c1fcc003-dcb1-404f-a2bb-b6929ae64666" providerId="ADAL" clId="{A328361E-B114-4E12-BF1B-9978C787A37A}" dt="2024-02-16T19:50:01.903" v="123" actId="20577"/>
        <pc:sldMkLst>
          <pc:docMk/>
          <pc:sldMk cId="2831077756" sldId="565"/>
        </pc:sldMkLst>
        <pc:spChg chg="mod">
          <ac:chgData name="Anna Lamb" userId="c1fcc003-dcb1-404f-a2bb-b6929ae64666" providerId="ADAL" clId="{A328361E-B114-4E12-BF1B-9978C787A37A}" dt="2024-02-16T18:58:16.533" v="75" actId="20577"/>
          <ac:spMkLst>
            <pc:docMk/>
            <pc:sldMk cId="2831077756" sldId="565"/>
            <ac:spMk id="5" creationId="{55DB3E62-779B-4B2B-B8FC-365B25A5441D}"/>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8:59:22.596" v="84"/>
              <pc2:cmMkLst xmlns:pc2="http://schemas.microsoft.com/office/powerpoint/2019/9/main/command">
                <pc:docMk/>
                <pc:sldMk cId="2831077756" sldId="565"/>
                <pc2:cmMk id="{38CC0497-F2B3-4D08-955E-5E52699C426A}"/>
              </pc2:cmMkLst>
            </pc226:cmChg>
          </p:ext>
        </pc:extLst>
      </pc:sldChg>
      <pc:sldChg chg="modSp mod addCm modNotesTx">
        <pc:chgData name="Anna Lamb" userId="c1fcc003-dcb1-404f-a2bb-b6929ae64666" providerId="ADAL" clId="{A328361E-B114-4E12-BF1B-9978C787A37A}" dt="2024-02-16T19:50:30.503" v="139" actId="20577"/>
        <pc:sldMkLst>
          <pc:docMk/>
          <pc:sldMk cId="3289229906" sldId="566"/>
        </pc:sldMkLst>
        <pc:spChg chg="mod">
          <ac:chgData name="Anna Lamb" userId="c1fcc003-dcb1-404f-a2bb-b6929ae64666" providerId="ADAL" clId="{A328361E-B114-4E12-BF1B-9978C787A37A}" dt="2024-02-16T18:58:36.309" v="82" actId="20577"/>
          <ac:spMkLst>
            <pc:docMk/>
            <pc:sldMk cId="3289229906" sldId="566"/>
            <ac:spMk id="5" creationId="{3E8EE3C4-24C3-4BBA-AFF6-737E4EF05060}"/>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8:59:35.517" v="85"/>
              <pc2:cmMkLst xmlns:pc2="http://schemas.microsoft.com/office/powerpoint/2019/9/main/command">
                <pc:docMk/>
                <pc:sldMk cId="3289229906" sldId="566"/>
                <pc2:cmMk id="{A44BB874-3D97-4343-8431-26BB7266BD80}"/>
              </pc2:cmMkLst>
            </pc226:cmChg>
          </p:ext>
        </pc:extLst>
      </pc:sldChg>
      <pc:sldChg chg="modSp mod addCm">
        <pc:chgData name="Anna Lamb" userId="c1fcc003-dcb1-404f-a2bb-b6929ae64666" providerId="ADAL" clId="{A328361E-B114-4E12-BF1B-9978C787A37A}" dt="2024-02-16T20:11:35.094" v="493"/>
        <pc:sldMkLst>
          <pc:docMk/>
          <pc:sldMk cId="4123692732" sldId="569"/>
        </pc:sldMkLst>
        <pc:spChg chg="mod">
          <ac:chgData name="Anna Lamb" userId="c1fcc003-dcb1-404f-a2bb-b6929ae64666" providerId="ADAL" clId="{A328361E-B114-4E12-BF1B-9978C787A37A}" dt="2024-02-16T20:06:30.389" v="396" actId="6549"/>
          <ac:spMkLst>
            <pc:docMk/>
            <pc:sldMk cId="4123692732" sldId="569"/>
            <ac:spMk id="3" creationId="{A881B474-88B3-46DD-B077-40C83400CCE4}"/>
          </ac:spMkLst>
        </pc:spChg>
        <pc:spChg chg="mod">
          <ac:chgData name="Anna Lamb" userId="c1fcc003-dcb1-404f-a2bb-b6929ae64666" providerId="ADAL" clId="{A328361E-B114-4E12-BF1B-9978C787A37A}" dt="2024-02-16T20:10:05.124" v="483" actId="20577"/>
          <ac:spMkLst>
            <pc:docMk/>
            <pc:sldMk cId="4123692732" sldId="569"/>
            <ac:spMk id="4" creationId="{06091898-7A25-4EB2-8CDB-334928E78D0F}"/>
          </ac:spMkLst>
        </pc:spChg>
        <pc:spChg chg="mod">
          <ac:chgData name="Anna Lamb" userId="c1fcc003-dcb1-404f-a2bb-b6929ae64666" providerId="ADAL" clId="{A328361E-B114-4E12-BF1B-9978C787A37A}" dt="2024-02-16T20:11:24.729" v="492" actId="20577"/>
          <ac:spMkLst>
            <pc:docMk/>
            <pc:sldMk cId="4123692732" sldId="569"/>
            <ac:spMk id="5" creationId="{773C93C1-A59D-43E8-B152-ABA958210689}"/>
          </ac:spMkLst>
        </pc:spChg>
        <pc:spChg chg="mod">
          <ac:chgData name="Anna Lamb" userId="c1fcc003-dcb1-404f-a2bb-b6929ae64666" providerId="ADAL" clId="{A328361E-B114-4E12-BF1B-9978C787A37A}" dt="2024-02-16T20:08:07.517" v="477" actId="1076"/>
          <ac:spMkLst>
            <pc:docMk/>
            <pc:sldMk cId="4123692732" sldId="569"/>
            <ac:spMk id="16" creationId="{3D184568-D315-4074-BE79-B4CD8FA9E225}"/>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20:11:35.094" v="493"/>
              <pc2:cmMkLst xmlns:pc2="http://schemas.microsoft.com/office/powerpoint/2019/9/main/command">
                <pc:docMk/>
                <pc:sldMk cId="4123692732" sldId="569"/>
                <pc2:cmMk id="{E6E92706-77B4-4829-8AA3-A8639D4B266A}"/>
              </pc2:cmMkLst>
            </pc226:cmChg>
          </p:ext>
        </pc:extLst>
      </pc:sldChg>
      <pc:sldChg chg="modSp mod addCm">
        <pc:chgData name="Anna Lamb" userId="c1fcc003-dcb1-404f-a2bb-b6929ae64666" providerId="ADAL" clId="{A328361E-B114-4E12-BF1B-9978C787A37A}" dt="2024-02-16T20:24:33.392" v="602"/>
        <pc:sldMkLst>
          <pc:docMk/>
          <pc:sldMk cId="3642658270" sldId="570"/>
        </pc:sldMkLst>
        <pc:spChg chg="mod">
          <ac:chgData name="Anna Lamb" userId="c1fcc003-dcb1-404f-a2bb-b6929ae64666" providerId="ADAL" clId="{A328361E-B114-4E12-BF1B-9978C787A37A}" dt="2024-02-16T20:24:18.592" v="601" actId="20577"/>
          <ac:spMkLst>
            <pc:docMk/>
            <pc:sldMk cId="3642658270" sldId="570"/>
            <ac:spMk id="10" creationId="{4975CF4F-A1B9-4DF1-B1E8-757EBB0275FF}"/>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20:24:33.392" v="602"/>
              <pc2:cmMkLst xmlns:pc2="http://schemas.microsoft.com/office/powerpoint/2019/9/main/command">
                <pc:docMk/>
                <pc:sldMk cId="3642658270" sldId="570"/>
                <pc2:cmMk id="{36518578-5810-42B3-8FAF-F739EA3C1D50}"/>
              </pc2:cmMkLst>
            </pc226:cmChg>
          </p:ext>
        </pc:extLst>
      </pc:sldChg>
      <pc:sldChg chg="modSp mod addCm">
        <pc:chgData name="Anna Lamb" userId="c1fcc003-dcb1-404f-a2bb-b6929ae64666" providerId="ADAL" clId="{A328361E-B114-4E12-BF1B-9978C787A37A}" dt="2024-02-16T17:31:35.275" v="42"/>
        <pc:sldMkLst>
          <pc:docMk/>
          <pc:sldMk cId="2898744703" sldId="573"/>
        </pc:sldMkLst>
        <pc:spChg chg="mod">
          <ac:chgData name="Anna Lamb" userId="c1fcc003-dcb1-404f-a2bb-b6929ae64666" providerId="ADAL" clId="{A328361E-B114-4E12-BF1B-9978C787A37A}" dt="2024-02-16T17:31:14.020" v="41" actId="6549"/>
          <ac:spMkLst>
            <pc:docMk/>
            <pc:sldMk cId="2898744703" sldId="573"/>
            <ac:spMk id="3" creationId="{6603691C-7FD2-440D-AD40-137406D566F5}"/>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7:31:35.275" v="42"/>
              <pc2:cmMkLst xmlns:pc2="http://schemas.microsoft.com/office/powerpoint/2019/9/main/command">
                <pc:docMk/>
                <pc:sldMk cId="2898744703" sldId="573"/>
                <pc2:cmMk id="{1EE78D10-FB2E-440F-A287-35766E091665}"/>
              </pc2:cmMkLst>
            </pc226:cmChg>
          </p:ext>
        </pc:extLst>
      </pc:sldChg>
      <pc:sldChg chg="modSp mod addCm modCm">
        <pc:chgData name="Anna Lamb" userId="c1fcc003-dcb1-404f-a2bb-b6929ae64666" providerId="ADAL" clId="{A328361E-B114-4E12-BF1B-9978C787A37A}" dt="2024-02-16T17:33:36.915" v="54"/>
        <pc:sldMkLst>
          <pc:docMk/>
          <pc:sldMk cId="2978473108" sldId="574"/>
        </pc:sldMkLst>
        <pc:spChg chg="mod">
          <ac:chgData name="Anna Lamb" userId="c1fcc003-dcb1-404f-a2bb-b6929ae64666" providerId="ADAL" clId="{A328361E-B114-4E12-BF1B-9978C787A37A}" dt="2024-02-16T17:33:22.497" v="52" actId="14100"/>
          <ac:spMkLst>
            <pc:docMk/>
            <pc:sldMk cId="2978473108" sldId="574"/>
            <ac:spMk id="3" creationId="{EF3A6019-4692-458C-8BEB-37EEF15396E1}"/>
          </ac:spMkLst>
        </pc:spChg>
        <pc:spChg chg="mod">
          <ac:chgData name="Anna Lamb" userId="c1fcc003-dcb1-404f-a2bb-b6929ae64666" providerId="ADAL" clId="{A328361E-B114-4E12-BF1B-9978C787A37A}" dt="2024-02-16T16:43:30.455" v="17" actId="20577"/>
          <ac:spMkLst>
            <pc:docMk/>
            <pc:sldMk cId="2978473108" sldId="574"/>
            <ac:spMk id="10" creationId="{A6C85F1C-DC8B-61D7-3D21-788B0F330255}"/>
          </ac:spMkLst>
        </pc:spChg>
        <pc:picChg chg="mod">
          <ac:chgData name="Anna Lamb" userId="c1fcc003-dcb1-404f-a2bb-b6929ae64666" providerId="ADAL" clId="{A328361E-B114-4E12-BF1B-9978C787A37A}" dt="2024-02-16T17:33:25.983" v="53" actId="1076"/>
          <ac:picMkLst>
            <pc:docMk/>
            <pc:sldMk cId="2978473108" sldId="574"/>
            <ac:picMk id="8" creationId="{0586E945-74A0-A7DD-56DA-2A424177A242}"/>
          </ac:picMkLst>
        </pc:pic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7:33:36.915" v="54"/>
              <pc2:cmMkLst xmlns:pc2="http://schemas.microsoft.com/office/powerpoint/2019/9/main/command">
                <pc:docMk/>
                <pc:sldMk cId="2978473108" sldId="574"/>
                <pc2:cmMk id="{6EEAFD59-B5B5-474E-AC69-B7B4B3945D15}"/>
              </pc2:cmMkLst>
              <pc226:cmRplyChg chg="add">
                <pc226:chgData name="Anna Lamb" userId="c1fcc003-dcb1-404f-a2bb-b6929ae64666" providerId="ADAL" clId="{A328361E-B114-4E12-BF1B-9978C787A37A}" dt="2024-02-16T17:33:36.915" v="54"/>
                <pc2:cmRplyMkLst xmlns:pc2="http://schemas.microsoft.com/office/powerpoint/2019/9/main/command">
                  <pc:docMk/>
                  <pc:sldMk cId="2978473108" sldId="574"/>
                  <pc2:cmMk id="{6EEAFD59-B5B5-474E-AC69-B7B4B3945D15}"/>
                  <pc2:cmRplyMk id="{13371B39-6DA1-4FD7-AB1B-BB1C3E9F9887}"/>
                </pc2:cmRplyMkLst>
              </pc226:cmRplyChg>
            </pc226:cmChg>
          </p:ext>
        </pc:extLst>
      </pc:sldChg>
      <pc:sldChg chg="del">
        <pc:chgData name="Anna Lamb" userId="c1fcc003-dcb1-404f-a2bb-b6929ae64666" providerId="ADAL" clId="{A328361E-B114-4E12-BF1B-9978C787A37A}" dt="2024-02-16T16:39:19.768" v="10" actId="47"/>
        <pc:sldMkLst>
          <pc:docMk/>
          <pc:sldMk cId="1203330384" sldId="578"/>
        </pc:sldMkLst>
      </pc:sldChg>
      <pc:sldChg chg="modSp mod addCm modNotesTx">
        <pc:chgData name="Anna Lamb" userId="c1fcc003-dcb1-404f-a2bb-b6929ae64666" providerId="ADAL" clId="{A328361E-B114-4E12-BF1B-9978C787A37A}" dt="2024-02-16T19:56:36.800" v="327"/>
        <pc:sldMkLst>
          <pc:docMk/>
          <pc:sldMk cId="3910660673" sldId="581"/>
        </pc:sldMkLst>
        <pc:spChg chg="mod">
          <ac:chgData name="Anna Lamb" userId="c1fcc003-dcb1-404f-a2bb-b6929ae64666" providerId="ADAL" clId="{A328361E-B114-4E12-BF1B-9978C787A37A}" dt="2024-02-16T19:56:20.427" v="312" actId="20577"/>
          <ac:spMkLst>
            <pc:docMk/>
            <pc:sldMk cId="3910660673" sldId="581"/>
            <ac:spMk id="2" creationId="{A1032E33-8A61-4D74-A317-CA5F7D284DAC}"/>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9:56:36.800" v="327"/>
              <pc2:cmMkLst xmlns:pc2="http://schemas.microsoft.com/office/powerpoint/2019/9/main/command">
                <pc:docMk/>
                <pc:sldMk cId="3910660673" sldId="581"/>
                <pc2:cmMk id="{BAFA8D68-31BC-49C2-9120-160E5FB3B032}"/>
              </pc2:cmMkLst>
            </pc226:cmChg>
          </p:ext>
        </pc:extLst>
      </pc:sldChg>
      <pc:sldChg chg="modSp mod addCm modNotesTx">
        <pc:chgData name="Anna Lamb" userId="c1fcc003-dcb1-404f-a2bb-b6929ae64666" providerId="ADAL" clId="{A328361E-B114-4E12-BF1B-9978C787A37A}" dt="2024-02-16T19:49:32.034" v="107" actId="20577"/>
        <pc:sldMkLst>
          <pc:docMk/>
          <pc:sldMk cId="685838700" sldId="582"/>
        </pc:sldMkLst>
        <pc:spChg chg="mod">
          <ac:chgData name="Anna Lamb" userId="c1fcc003-dcb1-404f-a2bb-b6929ae64666" providerId="ADAL" clId="{A328361E-B114-4E12-BF1B-9978C787A37A}" dt="2024-02-16T18:57:58.462" v="68" actId="20577"/>
          <ac:spMkLst>
            <pc:docMk/>
            <pc:sldMk cId="685838700" sldId="582"/>
            <ac:spMk id="5" creationId="{55DB3E62-779B-4B2B-B8FC-365B25A5441D}"/>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8:59:11.460" v="83"/>
              <pc2:cmMkLst xmlns:pc2="http://schemas.microsoft.com/office/powerpoint/2019/9/main/command">
                <pc:docMk/>
                <pc:sldMk cId="685838700" sldId="582"/>
                <pc2:cmMk id="{7601DB08-7079-4A6E-902B-8AF90CD3070D}"/>
              </pc2:cmMkLst>
            </pc226:cmChg>
          </p:ext>
        </pc:extLst>
      </pc:sldChg>
      <pc:sldChg chg="modSp mod addCm">
        <pc:chgData name="Anna Lamb" userId="c1fcc003-dcb1-404f-a2bb-b6929ae64666" providerId="ADAL" clId="{A328361E-B114-4E12-BF1B-9978C787A37A}" dt="2024-02-16T16:38:09.107" v="9"/>
        <pc:sldMkLst>
          <pc:docMk/>
          <pc:sldMk cId="2989941242" sldId="584"/>
        </pc:sldMkLst>
        <pc:spChg chg="mod">
          <ac:chgData name="Anna Lamb" userId="c1fcc003-dcb1-404f-a2bb-b6929ae64666" providerId="ADAL" clId="{A328361E-B114-4E12-BF1B-9978C787A37A}" dt="2024-02-16T16:38:00.100" v="8" actId="20577"/>
          <ac:spMkLst>
            <pc:docMk/>
            <pc:sldMk cId="2989941242" sldId="584"/>
            <ac:spMk id="2" creationId="{00000000-0000-0000-0000-000000000000}"/>
          </ac:spMkLst>
        </pc:spChg>
        <pc:spChg chg="mod">
          <ac:chgData name="Anna Lamb" userId="c1fcc003-dcb1-404f-a2bb-b6929ae64666" providerId="ADAL" clId="{A328361E-B114-4E12-BF1B-9978C787A37A}" dt="2024-02-16T16:37:55.339" v="4" actId="20577"/>
          <ac:spMkLst>
            <pc:docMk/>
            <pc:sldMk cId="2989941242" sldId="584"/>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16:38:09.107" v="9"/>
              <pc2:cmMkLst xmlns:pc2="http://schemas.microsoft.com/office/powerpoint/2019/9/main/command">
                <pc:docMk/>
                <pc:sldMk cId="2989941242" sldId="584"/>
                <pc2:cmMk id="{EFBD02E2-F0FE-4C90-9EDC-DBFF75A22E3B}"/>
              </pc2:cmMkLst>
            </pc226:cmChg>
          </p:ext>
        </pc:extLst>
      </pc:sldChg>
      <pc:sldChg chg="delSp modSp mod">
        <pc:chgData name="Anna Lamb" userId="c1fcc003-dcb1-404f-a2bb-b6929ae64666" providerId="ADAL" clId="{A328361E-B114-4E12-BF1B-9978C787A37A}" dt="2024-02-16T20:11:59.371" v="500"/>
        <pc:sldMkLst>
          <pc:docMk/>
          <pc:sldMk cId="764863089" sldId="589"/>
        </pc:sldMkLst>
        <pc:spChg chg="del mod">
          <ac:chgData name="Anna Lamb" userId="c1fcc003-dcb1-404f-a2bb-b6929ae64666" providerId="ADAL" clId="{A328361E-B114-4E12-BF1B-9978C787A37A}" dt="2024-02-16T20:11:59.371" v="500"/>
          <ac:spMkLst>
            <pc:docMk/>
            <pc:sldMk cId="764863089" sldId="589"/>
            <ac:spMk id="3" creationId="{A881B474-88B3-46DD-B077-40C83400CCE4}"/>
          </ac:spMkLst>
        </pc:spChg>
      </pc:sldChg>
      <pc:sldChg chg="modSp mod addCm">
        <pc:chgData name="Anna Lamb" userId="c1fcc003-dcb1-404f-a2bb-b6929ae64666" providerId="ADAL" clId="{A328361E-B114-4E12-BF1B-9978C787A37A}" dt="2024-02-16T20:23:40.699" v="548"/>
        <pc:sldMkLst>
          <pc:docMk/>
          <pc:sldMk cId="2005237538" sldId="590"/>
        </pc:sldMkLst>
        <pc:spChg chg="mod">
          <ac:chgData name="Anna Lamb" userId="c1fcc003-dcb1-404f-a2bb-b6929ae64666" providerId="ADAL" clId="{A328361E-B114-4E12-BF1B-9978C787A37A}" dt="2024-02-16T20:15:20.279" v="538" actId="20577"/>
          <ac:spMkLst>
            <pc:docMk/>
            <pc:sldMk cId="2005237538" sldId="590"/>
            <ac:spMk id="3" creationId="{28CE4C25-D1E0-48D9-AE25-02CB0377C135}"/>
          </ac:spMkLst>
        </pc:spChg>
        <pc:spChg chg="mod">
          <ac:chgData name="Anna Lamb" userId="c1fcc003-dcb1-404f-a2bb-b6929ae64666" providerId="ADAL" clId="{A328361E-B114-4E12-BF1B-9978C787A37A}" dt="2024-02-16T20:21:35.763" v="540" actId="20577"/>
          <ac:spMkLst>
            <pc:docMk/>
            <pc:sldMk cId="2005237538" sldId="590"/>
            <ac:spMk id="8" creationId="{700DFA67-FE18-450E-8B17-F93A93AD78EF}"/>
          </ac:spMkLst>
        </pc:spChg>
        <pc:spChg chg="mod">
          <ac:chgData name="Anna Lamb" userId="c1fcc003-dcb1-404f-a2bb-b6929ae64666" providerId="ADAL" clId="{A328361E-B114-4E12-BF1B-9978C787A37A}" dt="2024-02-16T20:23:14.180" v="547" actId="20577"/>
          <ac:spMkLst>
            <pc:docMk/>
            <pc:sldMk cId="2005237538" sldId="590"/>
            <ac:spMk id="12" creationId="{01E53AFB-2626-429D-AC9A-892974E22E61}"/>
          </ac:spMkLst>
        </pc:spChg>
        <pc:spChg chg="mod">
          <ac:chgData name="Anna Lamb" userId="c1fcc003-dcb1-404f-a2bb-b6929ae64666" providerId="ADAL" clId="{A328361E-B114-4E12-BF1B-9978C787A37A}" dt="2024-02-16T20:22:53.396" v="545" actId="20577"/>
          <ac:spMkLst>
            <pc:docMk/>
            <pc:sldMk cId="2005237538" sldId="590"/>
            <ac:spMk id="13" creationId="{69494E6E-C2FF-4212-B711-374FFDE2DBA1}"/>
          </ac:spMkLst>
        </pc:spChg>
        <pc:extLst>
          <p:ext xmlns:p="http://schemas.openxmlformats.org/presentationml/2006/main" uri="{D6D511B9-2390-475A-947B-AFAB55BFBCF1}">
            <pc226:cmChg xmlns:pc226="http://schemas.microsoft.com/office/powerpoint/2022/06/main/command" chg="add">
              <pc226:chgData name="Anna Lamb" userId="c1fcc003-dcb1-404f-a2bb-b6929ae64666" providerId="ADAL" clId="{A328361E-B114-4E12-BF1B-9978C787A37A}" dt="2024-02-16T20:23:40.699" v="548"/>
              <pc2:cmMkLst xmlns:pc2="http://schemas.microsoft.com/office/powerpoint/2019/9/main/command">
                <pc:docMk/>
                <pc:sldMk cId="2005237538" sldId="590"/>
                <pc2:cmMk id="{706B6A4F-E858-4BB8-8A57-512A8166E91D}"/>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3177" tIns="46589" rIns="93177" bIns="46589" rtlCol="0"/>
          <a:lstStyle>
            <a:lvl1pPr algn="r">
              <a:defRPr sz="1200"/>
            </a:lvl1pPr>
          </a:lstStyle>
          <a:p>
            <a:fld id="{4E8A9F3D-CC63-4488-823D-2A8B7FC2EC5F}" type="datetimeFigureOut">
              <a:rPr lang="en-US" smtClean="0"/>
              <a:t>3/14/2024</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2"/>
            <a:ext cx="3037840" cy="46340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72"/>
            <a:ext cx="3037840" cy="463406"/>
          </a:xfrm>
          <a:prstGeom prst="rect">
            <a:avLst/>
          </a:prstGeom>
        </p:spPr>
        <p:txBody>
          <a:bodyPr vert="horz" lIns="93177" tIns="46589" rIns="93177" bIns="46589" rtlCol="0" anchor="b"/>
          <a:lstStyle>
            <a:lvl1pPr algn="r">
              <a:defRPr sz="1200"/>
            </a:lvl1pPr>
          </a:lstStyle>
          <a:p>
            <a:fld id="{CC191C83-E9AA-4303-9CCB-CD6CA39CB73A}" type="slidenum">
              <a:rPr lang="en-US" smtClean="0"/>
              <a:t>‹#›</a:t>
            </a:fld>
            <a:endParaRPr lang="en-US"/>
          </a:p>
        </p:txBody>
      </p:sp>
    </p:spTree>
    <p:extLst>
      <p:ext uri="{BB962C8B-B14F-4D97-AF65-F5344CB8AC3E}">
        <p14:creationId xmlns:p14="http://schemas.microsoft.com/office/powerpoint/2010/main" val="213639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questar.us19.list-manage.com/track/click?u=60f204b82b88bf4e6349a2da1&amp;id=717ffe759a&amp;e=a87ed2fbed"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gateschilicsd.sharepoint.com/:b:/s/BusinessOffice2-Audit/ERt0gcMAUhRPrPxoSVeOTrYBtPpzk7RpBUlD_4B_2K_khQ?e=3NORRZ"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66387"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468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100">
                <a:cs typeface="Calibri"/>
              </a:rPr>
              <a:t>Funds established by NYS Comptroller.  Funds besides A General Fund allow for multi-year accounting versus close out each fiscal cycle (July to June).</a:t>
            </a:r>
          </a:p>
        </p:txBody>
      </p:sp>
      <p:sp>
        <p:nvSpPr>
          <p:cNvPr id="4" name="Slide Number Placeholder 3"/>
          <p:cNvSpPr>
            <a:spLocks noGrp="1"/>
          </p:cNvSpPr>
          <p:nvPr>
            <p:ph type="sldNum" sz="quarter" idx="5"/>
          </p:nvPr>
        </p:nvSpPr>
        <p:spPr/>
        <p:txBody>
          <a:bodyPr/>
          <a:lstStyle/>
          <a:p>
            <a:fld id="{CC191C83-E9AA-4303-9CCB-CD6CA39CB73A}" type="slidenum">
              <a:rPr lang="en-US" smtClean="0"/>
              <a:t>10</a:t>
            </a:fld>
            <a:endParaRPr lang="en-US"/>
          </a:p>
        </p:txBody>
      </p:sp>
    </p:spTree>
    <p:extLst>
      <p:ext uri="{BB962C8B-B14F-4D97-AF65-F5344CB8AC3E}">
        <p14:creationId xmlns:p14="http://schemas.microsoft.com/office/powerpoint/2010/main" val="221804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sz="1100">
              <a:cs typeface="Calibri"/>
            </a:endParaRPr>
          </a:p>
        </p:txBody>
      </p:sp>
      <p:sp>
        <p:nvSpPr>
          <p:cNvPr id="4" name="Slide Number Placeholder 3"/>
          <p:cNvSpPr>
            <a:spLocks noGrp="1"/>
          </p:cNvSpPr>
          <p:nvPr>
            <p:ph type="sldNum" sz="quarter" idx="5"/>
          </p:nvPr>
        </p:nvSpPr>
        <p:spPr/>
        <p:txBody>
          <a:bodyPr/>
          <a:lstStyle/>
          <a:p>
            <a:fld id="{CC191C83-E9AA-4303-9CCB-CD6CA39CB73A}" type="slidenum">
              <a:rPr lang="en-US" smtClean="0"/>
              <a:t>11</a:t>
            </a:fld>
            <a:endParaRPr lang="en-US"/>
          </a:p>
        </p:txBody>
      </p:sp>
    </p:spTree>
    <p:extLst>
      <p:ext uri="{BB962C8B-B14F-4D97-AF65-F5344CB8AC3E}">
        <p14:creationId xmlns:p14="http://schemas.microsoft.com/office/powerpoint/2010/main" val="2473077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sz="1100">
              <a:cs typeface="Calibri"/>
            </a:endParaRPr>
          </a:p>
        </p:txBody>
      </p:sp>
      <p:sp>
        <p:nvSpPr>
          <p:cNvPr id="4" name="Slide Number Placeholder 3"/>
          <p:cNvSpPr>
            <a:spLocks noGrp="1"/>
          </p:cNvSpPr>
          <p:nvPr>
            <p:ph type="sldNum" sz="quarter" idx="5"/>
          </p:nvPr>
        </p:nvSpPr>
        <p:spPr/>
        <p:txBody>
          <a:bodyPr/>
          <a:lstStyle/>
          <a:p>
            <a:fld id="{CC191C83-E9AA-4303-9CCB-CD6CA39CB73A}" type="slidenum">
              <a:rPr lang="en-US" smtClean="0"/>
              <a:t>12</a:t>
            </a:fld>
            <a:endParaRPr lang="en-US"/>
          </a:p>
        </p:txBody>
      </p:sp>
    </p:spTree>
    <p:extLst>
      <p:ext uri="{BB962C8B-B14F-4D97-AF65-F5344CB8AC3E}">
        <p14:creationId xmlns:p14="http://schemas.microsoft.com/office/powerpoint/2010/main" val="1817596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Answer to how we compare with peers in terms of FRLP</a:t>
            </a: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235881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894616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 Aid increased </a:t>
            </a:r>
          </a:p>
        </p:txBody>
      </p:sp>
      <p:sp>
        <p:nvSpPr>
          <p:cNvPr id="4" name="Slide Number Placeholder 3"/>
          <p:cNvSpPr>
            <a:spLocks noGrp="1"/>
          </p:cNvSpPr>
          <p:nvPr>
            <p:ph type="sldNum" sz="quarter" idx="5"/>
          </p:nvPr>
        </p:nvSpPr>
        <p:spPr/>
        <p:txBody>
          <a:bodyPr/>
          <a:lstStyle/>
          <a:p>
            <a:fld id="{CC191C83-E9AA-4303-9CCB-CD6CA39CB73A}" type="slidenum">
              <a:rPr lang="en-US" smtClean="0"/>
              <a:t>15</a:t>
            </a:fld>
            <a:endParaRPr lang="en-US"/>
          </a:p>
        </p:txBody>
      </p:sp>
    </p:spTree>
    <p:extLst>
      <p:ext uri="{BB962C8B-B14F-4D97-AF65-F5344CB8AC3E}">
        <p14:creationId xmlns:p14="http://schemas.microsoft.com/office/powerpoint/2010/main" val="3893435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F6A3E447-9DDB-4FE3-94E8-4BCE30433472}"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t>Removed Appropriated Funds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 Aid increased </a:t>
            </a:r>
          </a:p>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17</a:t>
            </a:fld>
            <a:endParaRPr lang="en-US"/>
          </a:p>
        </p:txBody>
      </p:sp>
    </p:spTree>
    <p:extLst>
      <p:ext uri="{BB962C8B-B14F-4D97-AF65-F5344CB8AC3E}">
        <p14:creationId xmlns:p14="http://schemas.microsoft.com/office/powerpoint/2010/main" val="2228553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399940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We are not a business </a:t>
            </a:r>
          </a:p>
        </p:txBody>
      </p:sp>
      <p:sp>
        <p:nvSpPr>
          <p:cNvPr id="4" name="Slide Number Placeholder 3"/>
          <p:cNvSpPr>
            <a:spLocks noGrp="1"/>
          </p:cNvSpPr>
          <p:nvPr>
            <p:ph type="sldNum" sz="quarter" idx="5"/>
          </p:nvPr>
        </p:nvSpPr>
        <p:spPr/>
        <p:txBody>
          <a:bodyPr/>
          <a:lstStyle/>
          <a:p>
            <a:pPr defTabSz="881390">
              <a:defRPr/>
            </a:pPr>
            <a:fld id="{10E543C4-5F02-4A32-A6A5-16E583243232}" type="slidenum">
              <a:rPr lang="en-US">
                <a:solidFill>
                  <a:prstClr val="black"/>
                </a:solidFill>
                <a:latin typeface="Calibri" panose="020F0502020204030204"/>
              </a:rPr>
              <a:pPr defTabSz="881390">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946982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387"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8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50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569882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Senate Majority Leader: Andrea Stewart-Cousins</a:t>
            </a:r>
          </a:p>
          <a:p>
            <a:r>
              <a:rPr lang="en-US"/>
              <a:t>Assembly Speaker: Carl Hastie</a:t>
            </a:r>
          </a:p>
        </p:txBody>
      </p:sp>
      <p:sp>
        <p:nvSpPr>
          <p:cNvPr id="4" name="Slide Number Placeholder 3"/>
          <p:cNvSpPr>
            <a:spLocks noGrp="1"/>
          </p:cNvSpPr>
          <p:nvPr>
            <p:ph type="sldNum" sz="quarter" idx="5"/>
          </p:nvPr>
        </p:nvSpPr>
        <p:spPr/>
        <p:txBody>
          <a:bodyPr/>
          <a:lstStyle/>
          <a:p>
            <a:pPr defTabSz="966529">
              <a:defRPr/>
            </a:pPr>
            <a:fld id="{FAE3DE3E-72F5-4A7E-97B9-6A936AD27986}" type="slidenum">
              <a:rPr lang="en-US">
                <a:solidFill>
                  <a:prstClr val="black"/>
                </a:solidFill>
                <a:latin typeface="Calibri" panose="020F0502020204030204"/>
              </a:rPr>
              <a:pPr defTabSz="966529">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4020600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Share the state aid budgeting booklet… executive proposal</a:t>
            </a:r>
          </a:p>
          <a:p>
            <a:endParaRPr lang="en-US"/>
          </a:p>
          <a:p>
            <a:r>
              <a:rPr lang="en-US"/>
              <a:t>State funding in another major revenue source for the Gates Chili Central School District, accounting for over 37 percent of the revenue budget. </a:t>
            </a:r>
          </a:p>
          <a:p>
            <a:r>
              <a:rPr lang="en-US"/>
              <a:t>There are really 2 types of state aid. </a:t>
            </a:r>
          </a:p>
          <a:p>
            <a:pPr marL="228600" indent="-228600">
              <a:buFont typeface="+mj-lt"/>
              <a:buAutoNum type="arabicPeriod"/>
            </a:pPr>
            <a:r>
              <a:rPr lang="en-US"/>
              <a:t>formula driven aid, like foundation aid. This type of aid is distributed amongst the nearly 700 districts statewide using complex formulas that look at data sets like demographics, student counts, poverty indicators, local wealth measures, and community composition. The state simply plugs local data sets into the formulas to generate our share of funding out of the general state budget allocation of education funding. </a:t>
            </a:r>
          </a:p>
          <a:p>
            <a:pPr marL="228600" indent="-228600">
              <a:buFont typeface="+mj-lt"/>
              <a:buAutoNum type="arabicPeriod"/>
            </a:pPr>
            <a:r>
              <a:rPr lang="en-US"/>
              <a:t>Categorical or expense-based aid. These types of aid are distributed specifically based on our expenses. For instance, when we buy buses, we get approximately 75 cents on the dollar back from the state, in the following year. </a:t>
            </a:r>
          </a:p>
          <a:p>
            <a:pPr marL="228600" indent="-228600">
              <a:buFont typeface="+mj-lt"/>
              <a:buAutoNum type="arabicPeriod"/>
            </a:pPr>
            <a:endParaRPr lang="en-US"/>
          </a:p>
          <a:p>
            <a:pPr marL="0" indent="0">
              <a:buFont typeface="+mj-lt"/>
              <a:buNone/>
            </a:pPr>
            <a:r>
              <a:rPr lang="en-US"/>
              <a:t>Majority of the increase in state aid is tied directly </a:t>
            </a:r>
            <a:r>
              <a:rPr lang="en-US" b="1"/>
              <a:t>to prior year or years expenditures</a:t>
            </a:r>
            <a:r>
              <a:rPr lang="en-US"/>
              <a:t>. We are getting money back on expenditures that have already occurred. </a:t>
            </a:r>
          </a:p>
          <a:p>
            <a:pPr marL="0" indent="0">
              <a:buFont typeface="+mj-lt"/>
              <a:buNone/>
            </a:pPr>
            <a:endParaRPr lang="en-US"/>
          </a:p>
          <a:p>
            <a:endParaRPr lang="en-US"/>
          </a:p>
        </p:txBody>
      </p:sp>
      <p:sp>
        <p:nvSpPr>
          <p:cNvPr id="4" name="Slide Number Placeholder 3"/>
          <p:cNvSpPr>
            <a:spLocks noGrp="1"/>
          </p:cNvSpPr>
          <p:nvPr>
            <p:ph type="sldNum" sz="quarter" idx="5"/>
          </p:nvPr>
        </p:nvSpPr>
        <p:spPr/>
        <p:txBody>
          <a:bodyPr/>
          <a:lstStyle/>
          <a:p>
            <a:pPr defTabSz="966529">
              <a:defRPr/>
            </a:pPr>
            <a:fld id="{FAE3DE3E-72F5-4A7E-97B9-6A936AD27986}" type="slidenum">
              <a:rPr lang="en-US">
                <a:solidFill>
                  <a:prstClr val="black"/>
                </a:solidFill>
                <a:latin typeface="Calibri" panose="020F0502020204030204"/>
              </a:rPr>
              <a:pPr defTabSz="966529">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4020600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529">
              <a:defRPr/>
            </a:pPr>
            <a:fld id="{FAE3DE3E-72F5-4A7E-97B9-6A936AD27986}" type="slidenum">
              <a:rPr lang="en-US">
                <a:solidFill>
                  <a:prstClr val="black"/>
                </a:solidFill>
                <a:latin typeface="Calibri" panose="020F0502020204030204"/>
              </a:rPr>
              <a:pPr defTabSz="966529">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376920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529">
              <a:defRPr/>
            </a:pPr>
            <a:fld id="{FAE3DE3E-72F5-4A7E-97B9-6A936AD27986}" type="slidenum">
              <a:rPr lang="en-US">
                <a:solidFill>
                  <a:prstClr val="black"/>
                </a:solidFill>
                <a:latin typeface="Calibri" panose="020F0502020204030204"/>
              </a:rPr>
              <a:pPr defTabSz="966529">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762892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From Questar – State Aid Factors for the current year</a:t>
            </a:r>
          </a:p>
          <a:p>
            <a:r>
              <a:rPr lang="en-US" sz="1800" b="1"/>
              <a:t>https://www.questar.org/services/financial/state-aid-financial-planning/resources/</a:t>
            </a:r>
          </a:p>
          <a:p>
            <a:pPr marL="285750" indent="-285750">
              <a:buFont typeface="Arial" panose="020B0604020202020204" pitchFamily="34" charset="0"/>
              <a:buChar char="•"/>
            </a:pPr>
            <a:r>
              <a:rPr lang="en-US" sz="1800" b="1"/>
              <a:t>Do not use the state output report </a:t>
            </a:r>
          </a:p>
          <a:p>
            <a:endParaRPr lang="en-US" sz="1800" b="1"/>
          </a:p>
        </p:txBody>
      </p:sp>
      <p:sp>
        <p:nvSpPr>
          <p:cNvPr id="4" name="Slide Number Placeholder 3"/>
          <p:cNvSpPr>
            <a:spLocks noGrp="1"/>
          </p:cNvSpPr>
          <p:nvPr>
            <p:ph type="sldNum" sz="quarter" idx="5"/>
          </p:nvPr>
        </p:nvSpPr>
        <p:spPr/>
        <p:txBody>
          <a:bodyPr/>
          <a:lstStyle/>
          <a:p>
            <a:pPr defTabSz="966529">
              <a:defRPr/>
            </a:pPr>
            <a:fld id="{FAE3DE3E-72F5-4A7E-97B9-6A936AD27986}" type="slidenum">
              <a:rPr lang="en-US">
                <a:solidFill>
                  <a:prstClr val="black"/>
                </a:solidFill>
                <a:latin typeface="Calibri" panose="020F0502020204030204"/>
              </a:rPr>
              <a:pPr defTabSz="966529">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406771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Income Wealth: 0.757</a:t>
            </a:r>
          </a:p>
          <a:p>
            <a:r>
              <a:rPr lang="en-US"/>
              <a:t>Property Wealth: 0.698</a:t>
            </a:r>
          </a:p>
        </p:txBody>
      </p:sp>
      <p:sp>
        <p:nvSpPr>
          <p:cNvPr id="4" name="Slide Number Placeholder 3"/>
          <p:cNvSpPr>
            <a:spLocks noGrp="1"/>
          </p:cNvSpPr>
          <p:nvPr>
            <p:ph type="sldNum" sz="quarter" idx="5"/>
          </p:nvPr>
        </p:nvSpPr>
        <p:spPr/>
        <p:txBody>
          <a:bodyPr/>
          <a:lstStyle/>
          <a:p>
            <a:pPr defTabSz="966529">
              <a:defRPr/>
            </a:pPr>
            <a:fld id="{FAE3DE3E-72F5-4A7E-97B9-6A936AD27986}" type="slidenum">
              <a:rPr lang="en-US">
                <a:solidFill>
                  <a:prstClr val="black"/>
                </a:solidFill>
                <a:latin typeface="Calibri" panose="020F0502020204030204"/>
              </a:rPr>
              <a:pPr defTabSz="966529">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429831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422850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 funding in another major revenue source for the Gates Chili Central School District, accounting for over 37 percent of the revenue budget. </a:t>
            </a:r>
          </a:p>
          <a:p>
            <a:r>
              <a:rPr lang="en-US"/>
              <a:t>There are really 2 types of state aid. </a:t>
            </a:r>
          </a:p>
          <a:p>
            <a:pPr marL="228600" indent="-228600">
              <a:buFont typeface="+mj-lt"/>
              <a:buAutoNum type="arabicPeriod"/>
            </a:pPr>
            <a:r>
              <a:rPr lang="en-US"/>
              <a:t>formula driven aid, like foundation aid. This type of aid is distributed amongst the nearly 700 districts statewide using complex formulas that look at data sets like demographics, student counts, poverty indicators, local wealth measures, and community composition. The state simply plugs local data sets into the formulas to generate our share of funding out of the general state budget allocation of education funding. </a:t>
            </a:r>
          </a:p>
          <a:p>
            <a:pPr marL="228600" indent="-228600">
              <a:buFont typeface="+mj-lt"/>
              <a:buAutoNum type="arabicPeriod"/>
            </a:pPr>
            <a:r>
              <a:rPr lang="en-US"/>
              <a:t>Categorical or expense-based aid. These types of aid are distributed specifically based on our expenses. For instance, when we buy buses, we get approximately 75 cents on the dollar back from the state, in the following year. </a:t>
            </a:r>
          </a:p>
          <a:p>
            <a:pPr marL="228600" indent="-228600">
              <a:buFont typeface="+mj-lt"/>
              <a:buAutoNum type="arabicPeriod"/>
            </a:pPr>
            <a:endParaRPr lang="en-US"/>
          </a:p>
          <a:p>
            <a:pPr marL="0" indent="0">
              <a:buFont typeface="+mj-lt"/>
              <a:buNone/>
            </a:pPr>
            <a:r>
              <a:rPr lang="en-US"/>
              <a:t>Majority of the increase in state aid is tied directly </a:t>
            </a:r>
            <a:r>
              <a:rPr lang="en-US" b="1"/>
              <a:t>to prior year or years expenditures</a:t>
            </a:r>
            <a:r>
              <a:rPr lang="en-US"/>
              <a:t>. We are getting money back on expenditures that have already occurred. </a:t>
            </a:r>
          </a:p>
          <a:p>
            <a:pPr marL="0" indent="0">
              <a:buFont typeface="+mj-lt"/>
              <a:buNone/>
            </a:pPr>
            <a:endParaRPr lang="en-US"/>
          </a:p>
          <a:p>
            <a:pPr marL="0" indent="0">
              <a:buFont typeface="+mj-lt"/>
              <a:buNone/>
            </a:pPr>
            <a:endParaRPr lang="en-US"/>
          </a:p>
        </p:txBody>
      </p:sp>
      <p:sp>
        <p:nvSpPr>
          <p:cNvPr id="4" name="Slide Number Placeholder 3"/>
          <p:cNvSpPr>
            <a:spLocks noGrp="1"/>
          </p:cNvSpPr>
          <p:nvPr>
            <p:ph type="sldNum" sz="quarter" idx="5"/>
          </p:nvPr>
        </p:nvSpPr>
        <p:spPr/>
        <p:txBody>
          <a:bodyPr/>
          <a:lstStyle/>
          <a:p>
            <a:fld id="{10E543C4-5F02-4A32-A6A5-16E583243232}" type="slidenum">
              <a:rPr lang="en-US" smtClean="0"/>
              <a:pPr/>
              <a:t>28</a:t>
            </a:fld>
            <a:endParaRPr lang="en-US"/>
          </a:p>
        </p:txBody>
      </p:sp>
    </p:spTree>
    <p:extLst>
      <p:ext uri="{BB962C8B-B14F-4D97-AF65-F5344CB8AC3E}">
        <p14:creationId xmlns:p14="http://schemas.microsoft.com/office/powerpoint/2010/main" val="350535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latin typeface="Century Schoolbook" panose="02040604050505020304" pitchFamily="18" charset="0"/>
              </a:rPr>
              <a:t>Governor </a:t>
            </a:r>
            <a:r>
              <a:rPr lang="en-US" b="1" i="0" dirty="0" err="1">
                <a:effectLst/>
                <a:latin typeface="Century Schoolbook" panose="02040604050505020304" pitchFamily="18" charset="0"/>
              </a:rPr>
              <a:t>Hochul</a:t>
            </a:r>
            <a:r>
              <a:rPr lang="en-US" b="1" i="0" dirty="0">
                <a:effectLst/>
                <a:latin typeface="Century Schoolbook" panose="02040604050505020304" pitchFamily="18" charset="0"/>
              </a:rPr>
              <a:t> Announces</a:t>
            </a:r>
          </a:p>
          <a:p>
            <a:pPr marL="171450" indent="-171450">
              <a:buFont typeface="Arial" panose="020B0604020202020204" pitchFamily="34" charset="0"/>
              <a:buChar char="•"/>
            </a:pPr>
            <a:r>
              <a:rPr lang="en-US" dirty="0"/>
              <a:t>proposing a total of $35,306.34 million in state support for public schools</a:t>
            </a:r>
            <a:endParaRPr lang="en-US" b="1" i="0" dirty="0">
              <a:effectLst/>
              <a:latin typeface="Century Schoolbook" panose="02040604050505020304" pitchFamily="18" charset="0"/>
            </a:endParaRPr>
          </a:p>
          <a:p>
            <a:pPr marL="171450" indent="-171450">
              <a:buFont typeface="Arial" panose="020B0604020202020204" pitchFamily="34" charset="0"/>
              <a:buChar char="•"/>
            </a:pPr>
            <a:r>
              <a:rPr lang="en-US" dirty="0"/>
              <a:t>made up of: $34,751.45 million in formula-based aids</a:t>
            </a:r>
          </a:p>
          <a:p>
            <a:pPr marL="171450" indent="-171450">
              <a:buFont typeface="Arial" panose="020B0604020202020204" pitchFamily="34" charset="0"/>
              <a:buChar char="•"/>
            </a:pPr>
            <a:r>
              <a:rPr lang="en-US" dirty="0"/>
              <a:t>$554.89 million in categorical aids and grant programs</a:t>
            </a:r>
          </a:p>
          <a:p>
            <a:pPr marL="171450" indent="-171450">
              <a:buFont typeface="Arial" panose="020B0604020202020204" pitchFamily="34" charset="0"/>
              <a:buChar char="•"/>
            </a:pPr>
            <a:r>
              <a:rPr lang="en-US" dirty="0"/>
              <a:t>2.39% increase over the 2023-24 State Budget for school aid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https://www.questar.org/wp-content/uploads/2024/01/Executive-Proposal.pdf</a:t>
            </a:r>
          </a:p>
          <a:p>
            <a:pPr marL="171450" indent="-171450">
              <a:buFont typeface="Arial" panose="020B0604020202020204" pitchFamily="34" charset="0"/>
              <a:buChar char="•"/>
            </a:pPr>
            <a:endParaRPr lang="en-US" b="1" i="0" dirty="0">
              <a:effectLst/>
              <a:latin typeface="Century Schoolbook" panose="02040604050505020304" pitchFamily="18" charset="0"/>
            </a:endParaRPr>
          </a:p>
          <a:p>
            <a:pPr marL="171450" indent="-171450">
              <a:buFont typeface="Arial" panose="020B0604020202020204" pitchFamily="34" charset="0"/>
              <a:buChar char="•"/>
            </a:pPr>
            <a:endParaRPr lang="en-US" b="1" i="0" dirty="0">
              <a:effectLst/>
              <a:latin typeface="Century Schoolbook" panose="020406040505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24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387"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50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F6A3E447-9DDB-4FE3-94E8-4BCE30433472}" type="slidenum">
              <a:rPr lang="en-US">
                <a:solidFill>
                  <a:prstClr val="black"/>
                </a:solidFill>
                <a:latin typeface="Calibri" panose="020F0502020204030204"/>
              </a:rPr>
              <a:pPr defTabSz="931774">
                <a:defRPr/>
              </a:pPr>
              <a:t>30</a:t>
            </a:fld>
            <a:endParaRPr lang="en-US">
              <a:solidFill>
                <a:prstClr val="black"/>
              </a:solidFill>
              <a:latin typeface="Calibri" panose="020F0502020204030204"/>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dirty="0"/>
              <a:t>https://www.questar.org/wp-content/uploads/2024/01/Executive-Proposal.pdf</a:t>
            </a:r>
          </a:p>
          <a:p>
            <a:endParaRPr lang="en-US" dirty="0"/>
          </a:p>
          <a:p>
            <a:r>
              <a:rPr lang="en-US" dirty="0"/>
              <a:t>Foundation Aid – $24,505.96 billion ($507.08 million increase). 2024-25 Foundation Aid = the sum of the Transition Adjustment plus the product of total </a:t>
            </a:r>
            <a:r>
              <a:rPr lang="en-US" dirty="0" err="1"/>
              <a:t>aidable</a:t>
            </a:r>
            <a:r>
              <a:rPr lang="en-US" dirty="0"/>
              <a:t> foundation aid pupil units (TAFPU) multiplied by the district’s Selected Foundation Aid The Transition Adjustment is equal to the product of (a) the State Sharing Ratio for Total Foundation Aid for the 2024-25 school year, but not less than 50 percent, multiplied by (b) 2023-24 Foundation Aid less the Total Foundation Aid. 2024-25 Foundation Aid is inclusive of the Community Schools set-aside. </a:t>
            </a:r>
          </a:p>
          <a:p>
            <a:endParaRPr lang="en-US" dirty="0"/>
          </a:p>
          <a:p>
            <a:r>
              <a:rPr lang="en-US" dirty="0"/>
              <a:t>Expense Driven Aids – No formula aid changes proposed for any of the following aids:</a:t>
            </a:r>
          </a:p>
          <a:p>
            <a:r>
              <a:rPr lang="en-US" dirty="0"/>
              <a:t>	• Building Aid/Reorganization Incentive Building Aid – $3,349.01 million ($48.01 million decrease) </a:t>
            </a:r>
          </a:p>
          <a:p>
            <a:r>
              <a:rPr lang="en-US" dirty="0"/>
              <a:t>	• Transportation Aid Including Summer Transportation Aid – $2,543.46 million ($148.45 million increase) </a:t>
            </a:r>
          </a:p>
          <a:p>
            <a:r>
              <a:rPr lang="en-US" dirty="0"/>
              <a:t>	      Interaction with Environmental Bond Act: The 2024-25 Executive Budget amends the calculation of Transportation Aid to exclude any grants (or vouchers on behalf of a district) 	      provided through the Clean Water, Clean Air and Green Jobs Environmental Bond Act of 2022 from being considered revenue that would otherwise reduce a district’s allowable                                    transportation expense. School districts that receive these grants (or vouchers) to purchase zero-emission buses would thus receive more Transportation Aid than under current law; however, the     sum of Transportation Aid and the Bond Act funding could not exceed the expenses. </a:t>
            </a:r>
          </a:p>
          <a:p>
            <a:r>
              <a:rPr lang="en-US" dirty="0"/>
              <a:t>	• BOCES Aid – $1,275.26 million ($17.93 million increase)</a:t>
            </a:r>
          </a:p>
          <a:p>
            <a:r>
              <a:rPr lang="en-US" dirty="0"/>
              <a:t>	• Software, Textbook &amp; Library Materials Aids – $220.85 million ($.38 million increase) </a:t>
            </a:r>
          </a:p>
          <a:p>
            <a:r>
              <a:rPr lang="en-US" dirty="0"/>
              <a:t>	• Computer Hardware and Technology Aid – $34.26 million ($0.46 million increase) </a:t>
            </a:r>
          </a:p>
          <a:p>
            <a:r>
              <a:rPr lang="en-US" dirty="0"/>
              <a:t>	• Supplemental Public Excess Cost Aid – $4.31 million ($0 change) </a:t>
            </a:r>
          </a:p>
          <a:p>
            <a:r>
              <a:rPr lang="en-US" dirty="0"/>
              <a:t>	• Special Services Aid – $223.99 million ($2.23 million increase) </a:t>
            </a:r>
          </a:p>
          <a:p>
            <a:r>
              <a:rPr lang="en-US" dirty="0"/>
              <a:t>	• Academic Enhancement Aid – $9.57 million ($0 change) </a:t>
            </a:r>
          </a:p>
          <a:p>
            <a:r>
              <a:rPr lang="en-US" dirty="0"/>
              <a:t>	• High Tax Aid – $223.30 million ($0 change)</a:t>
            </a:r>
          </a:p>
          <a:p>
            <a:r>
              <a:rPr lang="en-US" dirty="0"/>
              <a:t>	• Charter School Transitional Aid – $58.13 million ($5.00 million increase) </a:t>
            </a:r>
          </a:p>
          <a:p>
            <a:r>
              <a:rPr lang="en-US" dirty="0"/>
              <a:t>	• Public High-Cost Excess Cost Aid – $649.81 million ($75.06 million increase) </a:t>
            </a:r>
          </a:p>
          <a:p>
            <a:r>
              <a:rPr lang="en-US" dirty="0"/>
              <a:t>	• Private Excess Cost Aid – $455.55 million ($17.44 million increase). Reorganization Incentive Operating Aid – $2.37 million ($0.66 million decrease).</a:t>
            </a:r>
          </a:p>
          <a:p>
            <a:r>
              <a:rPr lang="en-US" dirty="0"/>
              <a:t>	• Universal Prekindergarten Aid – $1,176.94 million ($99.35 million increase).</a:t>
            </a:r>
          </a:p>
          <a:p>
            <a:r>
              <a:rPr lang="en-US" dirty="0"/>
              <a:t>	• Summer School Special Education (§4408) – $404.0 million ($36.50 million increase).	</a:t>
            </a:r>
          </a:p>
          <a:p>
            <a:r>
              <a:rPr lang="en-US" dirty="0"/>
              <a:t>	• Lunch/Breakfast Programs – A total of $180.00 million in State funds is available to subsidize school lunch and breakfast programs. </a:t>
            </a:r>
          </a:p>
          <a:p>
            <a:r>
              <a:rPr lang="en-US" dirty="0"/>
              <a:t>		o incentivize qualifying public and nonpublic schools with significant proportions of low-income students to participate in the federal Community Eligibility 			Provision (CEP) program by subsidizing any remaining local share of costs of all schools participating in such program, allowing all students in such schools to eat 			breakfast and lunch at no charge regardless of their family’s income. This initiative will enable up to 90 percent of New York State’s students to eat for free.</a:t>
            </a:r>
          </a:p>
          <a:p>
            <a:r>
              <a:rPr lang="en-US" dirty="0"/>
              <a:t>	• Special Education Tuition Rate-Setting – Pursuant to SED’s request, the Executive Budget provides an additional $1.4 million for SED to study and design a new rate-setting 			methodology in order to streamline and improve the timeliness of tuition rates for these providers. This funding is in addition to $2.5 million provided in the 2023-			24 budget. The Executive Budget would extend the deadline for SED to present its recommendations to July 1, 2027 (previously July 1, 2025.) </a:t>
            </a:r>
          </a:p>
          <a:p>
            <a:pPr marL="171450" indent="-171450">
              <a:buFont typeface="Arial" panose="020B0604020202020204" pitchFamily="34" charset="0"/>
              <a:buChar char="•"/>
            </a:pPr>
            <a:r>
              <a:rPr lang="en-US" dirty="0"/>
              <a:t>School Tax Relief – For 2024-25, outside of traditional formula-based School Aid, the School Tax Relief (STAR) reimbursement payments to school districts under current law are projected to </a:t>
            </a:r>
            <a:r>
              <a:rPr lang="en-US" b="1" dirty="0"/>
              <a:t>total $1,575.39 million, an annual change of ($141.52 million), or (8.24%). </a:t>
            </a:r>
            <a:r>
              <a:rPr lang="en-US" dirty="0"/>
              <a:t>This decline is a result of the continued shift of homeowners to the STAR personal income tax credit and away from the STAR property tax exemption program.</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547744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F6A3E447-9DDB-4FE3-94E8-4BCE30433472}" type="slidenum">
              <a:rPr lang="en-US">
                <a:solidFill>
                  <a:prstClr val="black"/>
                </a:solidFill>
                <a:latin typeface="Calibri" panose="020F0502020204030204"/>
              </a:rPr>
              <a:pPr defTabSz="931774">
                <a:defRPr/>
              </a:pPr>
              <a:t>31</a:t>
            </a:fld>
            <a:endParaRPr lang="en-US">
              <a:solidFill>
                <a:prstClr val="black"/>
              </a:solidFill>
              <a:latin typeface="Calibri" panose="020F0502020204030204"/>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t>https://www.questar.org/wp-content/uploads/2024/01/Executive-Proposal.pdf</a:t>
            </a:r>
          </a:p>
          <a:p>
            <a:endParaRPr lang="en-US"/>
          </a:p>
          <a:p>
            <a:r>
              <a:rPr lang="en-US"/>
              <a:t>Foundation Aid – $24,505.96 billion ($507.08 million increase). 2024-25 Foundation Aid = the sum of the Transition Adjustment plus the product of total </a:t>
            </a:r>
            <a:r>
              <a:rPr lang="en-US" err="1"/>
              <a:t>aidable</a:t>
            </a:r>
            <a:r>
              <a:rPr lang="en-US"/>
              <a:t> foundation aid pupil units (TAFPU) multiplied by the district’s Selected Foundation Aid The Transition Adjustment is equal to the product of (a) the State Sharing Ratio for Total Foundation Aid for the 2024-25 school year, but not less than 50 percent, multiplied by (b) 2023-24 Foundation Aid less the Total Foundation Aid. 2024-25 Foundation Aid is inclusive of the Community Schools set-aside. </a:t>
            </a:r>
          </a:p>
          <a:p>
            <a:endParaRPr lang="en-US"/>
          </a:p>
          <a:p>
            <a:r>
              <a:rPr lang="en-US"/>
              <a:t>Expense Driven Aids – No formula aid changes proposed for any of the following aids:</a:t>
            </a:r>
          </a:p>
          <a:p>
            <a:r>
              <a:rPr lang="en-US"/>
              <a:t>	• Building Aid/Reorganization Incentive Building Aid – $3,349.01 million ($48.01 million decrease) </a:t>
            </a:r>
          </a:p>
          <a:p>
            <a:r>
              <a:rPr lang="en-US"/>
              <a:t>	• Transportation Aid Including Summer Transportation Aid – $2,543.46 million ($148.45 million increase) </a:t>
            </a:r>
          </a:p>
          <a:p>
            <a:r>
              <a:rPr lang="en-US"/>
              <a:t>	      Interaction with Environmental Bond Act: The 2024-25 Executive Budget amends the calculation of Transportation Aid to exclude any grants (or vouchers on behalf of a district) 	      provided through the Clean Water, Clean Air and Green Jobs Environmental Bond Act of 2022 from being considered revenue that would otherwise reduce a district’s allowable                                    transportation expense. School districts that receive these grants (or vouchers) to purchase zero-emission buses would thus receive more Transportation Aid than under current law; however, the     sum of Transportation Aid and the Bond Act funding could not exceed the expenses. </a:t>
            </a:r>
          </a:p>
          <a:p>
            <a:r>
              <a:rPr lang="en-US"/>
              <a:t>	• BOCES Aid – $1,275.26 million ($17.93 million increase)</a:t>
            </a:r>
          </a:p>
          <a:p>
            <a:r>
              <a:rPr lang="en-US"/>
              <a:t>	• Software, Textbook &amp; Library Materials Aids – $220.85 million ($.38 million increase) </a:t>
            </a:r>
          </a:p>
          <a:p>
            <a:r>
              <a:rPr lang="en-US"/>
              <a:t>	• Computer Hardware and Technology Aid – $34.26 million ($0.46 million increase) </a:t>
            </a:r>
          </a:p>
          <a:p>
            <a:r>
              <a:rPr lang="en-US"/>
              <a:t>	• Supplemental Public Excess Cost Aid – $4.31 million ($0 change) </a:t>
            </a:r>
          </a:p>
          <a:p>
            <a:r>
              <a:rPr lang="en-US"/>
              <a:t>	• Special Services Aid – $223.99 million ($2.23 million increase) </a:t>
            </a:r>
          </a:p>
          <a:p>
            <a:r>
              <a:rPr lang="en-US"/>
              <a:t>	• Academic Enhancement Aid – $9.57 million ($0 change) </a:t>
            </a:r>
          </a:p>
          <a:p>
            <a:r>
              <a:rPr lang="en-US"/>
              <a:t>	• High Tax Aid – $223.30 million ($0 change)</a:t>
            </a:r>
          </a:p>
          <a:p>
            <a:r>
              <a:rPr lang="en-US"/>
              <a:t>	• Charter School Transitional Aid – $58.13 million ($5.00 million increase) </a:t>
            </a:r>
          </a:p>
          <a:p>
            <a:r>
              <a:rPr lang="en-US"/>
              <a:t>	• Public High-Cost Excess Cost Aid – $649.81 million ($75.06 million increase) </a:t>
            </a:r>
          </a:p>
          <a:p>
            <a:r>
              <a:rPr lang="en-US"/>
              <a:t>	• Private Excess Cost Aid – $455.55 million ($17.44 million increase). Reorganization Incentive Operating Aid – $2.37 million ($0.66 million decrease).</a:t>
            </a:r>
          </a:p>
          <a:p>
            <a:r>
              <a:rPr lang="en-US"/>
              <a:t>	• Universal Prekindergarten Aid – $1,176.94 million ($99.35 million increase).</a:t>
            </a:r>
          </a:p>
          <a:p>
            <a:r>
              <a:rPr lang="en-US"/>
              <a:t>	• Summer School Special Education (§4408) – $404.0 million ($36.50 million increase).	</a:t>
            </a:r>
          </a:p>
          <a:p>
            <a:r>
              <a:rPr lang="en-US"/>
              <a:t>	• Lunch/Breakfast Programs – A total of $180.00 million in State funds is available to subsidize school lunch and breakfast programs. </a:t>
            </a:r>
          </a:p>
          <a:p>
            <a:r>
              <a:rPr lang="en-US"/>
              <a:t>		o incentivize qualifying public and nonpublic schools with significant proportions of low-income students to participate in the federal Community Eligibility 			Provision (CEP) program by subsidizing any remaining local share of costs of all schools participating in such program, allowing all students in such schools to eat 			breakfast and lunch at no charge regardless of their family’s income. This initiative will enable up to 90 percent of New York State’s students to eat for free.</a:t>
            </a:r>
          </a:p>
          <a:p>
            <a:r>
              <a:rPr lang="en-US"/>
              <a:t>	• Special Education Tuition Rate-Setting – Pursuant to SED’s request, the Executive Budget provides an additional $1.4 million for SED to study and design a new rate-setting 			methodology in order to streamline and improve the timeliness of tuition rates for these providers. This funding is in addition to $2.5 million provided in the 2023-			24 budget. The Executive Budget would extend the deadline for SED to present its recommendations to July 1, 2027 (previously July 1, 2025.) </a:t>
            </a:r>
          </a:p>
          <a:p>
            <a:pPr marL="171450" indent="-171450">
              <a:buFont typeface="Arial" panose="020B0604020202020204" pitchFamily="34" charset="0"/>
              <a:buChar char="•"/>
            </a:pPr>
            <a:r>
              <a:rPr lang="en-US"/>
              <a:t>School Tax Relief – For 2024-25, outside of traditional formula-based School Aid, the School Tax Relief (STAR) reimbursement payments to school districts under current law are projected to </a:t>
            </a:r>
            <a:r>
              <a:rPr lang="en-US" b="1"/>
              <a:t>total $1,575.39 million, an annual change of ($141.52 million), or (8.24%). </a:t>
            </a:r>
            <a:r>
              <a:rPr lang="en-US"/>
              <a:t>This decline is a result of the continued shift of homeowners to the STAR personal income tax credit and away from the STAR property tax exemption program.</a:t>
            </a: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597761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F6A3E447-9DDB-4FE3-94E8-4BCE30433472}" type="slidenum">
              <a:rPr lang="en-US">
                <a:solidFill>
                  <a:prstClr val="black"/>
                </a:solidFill>
                <a:latin typeface="Calibri" panose="020F0502020204030204"/>
              </a:rPr>
              <a:pPr defTabSz="931774">
                <a:defRPr/>
              </a:pPr>
              <a:t>32</a:t>
            </a:fld>
            <a:endParaRPr lang="en-US">
              <a:solidFill>
                <a:prstClr val="black"/>
              </a:solidFill>
              <a:latin typeface="Calibri" panose="020F0502020204030204"/>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t>https://www.questar.org/wp-content/uploads/2024/01/Executive-Proposal.pdf</a:t>
            </a:r>
          </a:p>
          <a:p>
            <a:endParaRPr lang="en-US"/>
          </a:p>
          <a:p>
            <a:r>
              <a:rPr lang="en-US"/>
              <a:t>Foundation Aid – $24,505.96 billion ($507.08 million increase). 2024-25 Foundation Aid = the sum of the Transition Adjustment plus the product of total </a:t>
            </a:r>
            <a:r>
              <a:rPr lang="en-US" err="1"/>
              <a:t>aidable</a:t>
            </a:r>
            <a:r>
              <a:rPr lang="en-US"/>
              <a:t> foundation aid pupil units (TAFPU) multiplied by the district’s Selected Foundation Aid The Transition Adjustment is equal to the product of (a) the State Sharing Ratio for Total Foundation Aid for the 2024-25 school year, but not less than 50 percent, multiplied by (b) 2023-24 Foundation Aid less the Total Foundation Aid. 2024-25 Foundation Aid is inclusive of the Community Schools set-aside. </a:t>
            </a:r>
          </a:p>
          <a:p>
            <a:endParaRPr lang="en-US"/>
          </a:p>
          <a:p>
            <a:r>
              <a:rPr lang="en-US"/>
              <a:t>Expense Driven Aids – No formula aid changes proposed for any of the following aids:</a:t>
            </a:r>
          </a:p>
          <a:p>
            <a:r>
              <a:rPr lang="en-US"/>
              <a:t>	• Building Aid/Reorganization Incentive Building Aid – $3,349.01 million ($48.01 million decrease) </a:t>
            </a:r>
          </a:p>
          <a:p>
            <a:r>
              <a:rPr lang="en-US"/>
              <a:t>	• Transportation Aid Including Summer Transportation Aid – $2,543.46 million ($148.45 million increase) </a:t>
            </a:r>
          </a:p>
          <a:p>
            <a:r>
              <a:rPr lang="en-US"/>
              <a:t>	      Interaction with Environmental Bond Act: The 2024-25 Executive Budget amends the calculation of Transportation Aid to exclude any grants (or vouchers on behalf of a district) 	      provided through the Clean Water, Clean Air and Green Jobs Environmental Bond Act of 2022 from being considered revenue that would otherwise reduce a district’s allowable                                    transportation expense. School districts that receive these grants (or vouchers) to purchase zero-emission buses would thus receive more Transportation Aid than under current law; however, the     sum of Transportation Aid and the Bond Act funding could not exceed the expenses. </a:t>
            </a:r>
          </a:p>
          <a:p>
            <a:r>
              <a:rPr lang="en-US"/>
              <a:t>	• BOCES Aid – $1,275.26 million ($17.93 million increase)</a:t>
            </a:r>
          </a:p>
          <a:p>
            <a:r>
              <a:rPr lang="en-US"/>
              <a:t>	• Software, Textbook &amp; Library Materials Aids – $220.85 million ($.38 million increase) </a:t>
            </a:r>
          </a:p>
          <a:p>
            <a:r>
              <a:rPr lang="en-US"/>
              <a:t>	• Computer Hardware and Technology Aid – $34.26 million ($0.46 million increase) </a:t>
            </a:r>
          </a:p>
          <a:p>
            <a:r>
              <a:rPr lang="en-US"/>
              <a:t>	• Supplemental Public Excess Cost Aid – $4.31 million ($0 change) </a:t>
            </a:r>
          </a:p>
          <a:p>
            <a:r>
              <a:rPr lang="en-US"/>
              <a:t>	• Special Services Aid – $223.99 million ($2.23 million increase) </a:t>
            </a:r>
          </a:p>
          <a:p>
            <a:r>
              <a:rPr lang="en-US"/>
              <a:t>	• Academic Enhancement Aid – $9.57 million ($0 change) </a:t>
            </a:r>
          </a:p>
          <a:p>
            <a:r>
              <a:rPr lang="en-US"/>
              <a:t>	• High Tax Aid – $223.30 million ($0 change)</a:t>
            </a:r>
          </a:p>
          <a:p>
            <a:r>
              <a:rPr lang="en-US"/>
              <a:t>	• Charter School Transitional Aid – $58.13 million ($5.00 million increase) </a:t>
            </a:r>
          </a:p>
          <a:p>
            <a:r>
              <a:rPr lang="en-US"/>
              <a:t>	• Public High-Cost Excess Cost Aid – $649.81 million ($75.06 million increase) </a:t>
            </a:r>
          </a:p>
          <a:p>
            <a:r>
              <a:rPr lang="en-US"/>
              <a:t>	• Private Excess Cost Aid – $455.55 million ($17.44 million increase). Reorganization Incentive Operating Aid – $2.37 million ($0.66 million decrease).</a:t>
            </a:r>
          </a:p>
          <a:p>
            <a:r>
              <a:rPr lang="en-US"/>
              <a:t>	• Universal Prekindergarten Aid – $1,176.94 million ($99.35 million increase).</a:t>
            </a:r>
          </a:p>
          <a:p>
            <a:r>
              <a:rPr lang="en-US"/>
              <a:t>	• Summer School Special Education (§4408) – $404.0 million ($36.50 million increase).	</a:t>
            </a:r>
          </a:p>
          <a:p>
            <a:r>
              <a:rPr lang="en-US"/>
              <a:t>	• Lunch/Breakfast Programs – A total of $180.00 million in State funds is available to subsidize school lunch and breakfast programs. </a:t>
            </a:r>
          </a:p>
          <a:p>
            <a:r>
              <a:rPr lang="en-US"/>
              <a:t>		o incentivize qualifying public and nonpublic schools with significant proportions of low-income students to participate in the federal Community Eligibility 			Provision (CEP) program by subsidizing any remaining local share of costs of all schools participating in such program, allowing all students in such schools to eat 			breakfast and lunch at no charge regardless of their family’s income. This initiative will enable up to 90 percent of New York State’s students to eat for free.</a:t>
            </a:r>
          </a:p>
          <a:p>
            <a:r>
              <a:rPr lang="en-US"/>
              <a:t>	• Special Education Tuition Rate-Setting – Pursuant to SED’s request, the Executive Budget provides an additional $1.4 million for SED to study and design a new rate-setting 			methodology in order to streamline and improve the timeliness of tuition rates for these providers. This funding is in addition to $2.5 million provided in the 2023-			24 budget. The Executive Budget would extend the deadline for SED to present its recommendations to July 1, 2027 (previously July 1, 2025.) </a:t>
            </a:r>
          </a:p>
          <a:p>
            <a:pPr marL="171450" indent="-171450">
              <a:buFont typeface="Arial" panose="020B0604020202020204" pitchFamily="34" charset="0"/>
              <a:buChar char="•"/>
            </a:pPr>
            <a:r>
              <a:rPr lang="en-US"/>
              <a:t>School Tax Relief – For 2024-25, outside of traditional formula-based School Aid, the School Tax Relief (STAR) reimbursement payments to school districts under current law are projected to </a:t>
            </a:r>
            <a:r>
              <a:rPr lang="en-US" b="1"/>
              <a:t>total $1,575.39 million, an annual change of ($141.52 million), or (8.24%). </a:t>
            </a:r>
            <a:r>
              <a:rPr lang="en-US"/>
              <a:t>This decline is a result of the continued shift of homeowners to the STAR personal income tax credit and away from the STAR property tax exemption program.</a:t>
            </a: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066893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872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solidFill>
                  <a:srgbClr val="FF0000"/>
                </a:solidFill>
              </a:rPr>
              <a:t>***Use the numbers from last year’s presentation proposed amounts. And use the state aid run numbers for the year budgeting for.</a:t>
            </a:r>
          </a:p>
          <a:p>
            <a:pPr marL="171450" indent="-171450">
              <a:buFont typeface="Arial" panose="020B0604020202020204" pitchFamily="34" charset="0"/>
              <a:buChar char="•"/>
            </a:pPr>
            <a:r>
              <a:rPr lang="en-US" sz="1400" b="1">
                <a:solidFill>
                  <a:srgbClr val="FF0000"/>
                </a:solidFill>
              </a:rPr>
              <a:t>Keep the format and lines the same for consistency – changed to Alpha order – makes more sense</a:t>
            </a:r>
          </a:p>
          <a:p>
            <a:pPr marL="171450" indent="-171450">
              <a:buFont typeface="Arial" panose="020B0604020202020204" pitchFamily="34" charset="0"/>
              <a:buChar char="•"/>
            </a:pPr>
            <a:r>
              <a:rPr lang="en-US" sz="1400" b="1">
                <a:solidFill>
                  <a:srgbClr val="FF0000"/>
                </a:solidFill>
              </a:rPr>
              <a:t>Get the building Aid amt from the debit service packet from </a:t>
            </a:r>
            <a:r>
              <a:rPr lang="en-US" sz="1400" b="1" err="1">
                <a:solidFill>
                  <a:srgbClr val="FF0000"/>
                </a:solidFill>
              </a:rPr>
              <a:t>Donogan</a:t>
            </a:r>
            <a:r>
              <a:rPr lang="en-US" sz="1400" b="1">
                <a:solidFill>
                  <a:srgbClr val="FF0000"/>
                </a:solidFill>
              </a:rPr>
              <a:t> office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26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Principal   +  Interest = total Building Appropriations</a:t>
            </a:r>
          </a:p>
          <a:p>
            <a:r>
              <a:rPr lang="en-US"/>
              <a:t>$8,460,000+$1,664,323 = 10,124,323</a:t>
            </a:r>
          </a:p>
          <a:p>
            <a:endParaRPr lang="en-US"/>
          </a:p>
          <a:p>
            <a:r>
              <a:rPr lang="en-US"/>
              <a:t>Total Estimated Building State Aid = $8,355,281</a:t>
            </a:r>
          </a:p>
          <a:p>
            <a:r>
              <a:rPr lang="en-US"/>
              <a:t>Decrease from 23-24  of $64,218</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064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Principal   +  Interest = total Building Appropriations</a:t>
            </a:r>
          </a:p>
          <a:p>
            <a:r>
              <a:rPr lang="en-US"/>
              <a:t>$8,460,000+$1,664,323 = 10,124,323</a:t>
            </a:r>
          </a:p>
          <a:p>
            <a:endParaRPr lang="en-US"/>
          </a:p>
          <a:p>
            <a:r>
              <a:rPr lang="en-US"/>
              <a:t>Total Estimated Building State Aid = $8,355,281</a:t>
            </a:r>
          </a:p>
          <a:p>
            <a:r>
              <a:rPr lang="en-US"/>
              <a:t>Decrease from 23-24  of $64,218</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67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Principal   +  Interest = total Building Appropriations</a:t>
            </a:r>
          </a:p>
          <a:p>
            <a:r>
              <a:rPr lang="en-US"/>
              <a:t>$8,460,000+$1,664,323 = 10,124,323</a:t>
            </a:r>
          </a:p>
          <a:p>
            <a:endParaRPr lang="en-US"/>
          </a:p>
          <a:p>
            <a:r>
              <a:rPr lang="en-US"/>
              <a:t>Total Estimated Building State Aid = $8,355,281</a:t>
            </a:r>
          </a:p>
          <a:p>
            <a:r>
              <a:rPr lang="en-US"/>
              <a:t>Decrease from 23-24  of $64,218</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851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Principal   +  Interest = total Building Appropriations</a:t>
            </a:r>
          </a:p>
          <a:p>
            <a:r>
              <a:rPr lang="en-US"/>
              <a:t>$8,460,000+$1,664,323 = 10,124,323</a:t>
            </a:r>
          </a:p>
          <a:p>
            <a:endParaRPr lang="en-US"/>
          </a:p>
          <a:p>
            <a:r>
              <a:rPr lang="en-US"/>
              <a:t>Total Estimated Building State Aid = $8,355,281</a:t>
            </a:r>
          </a:p>
          <a:p>
            <a:r>
              <a:rPr lang="en-US"/>
              <a:t>Decrease from 23-24  of $64,218</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66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Principal   +  Interest = total Building Appropriations</a:t>
            </a:r>
          </a:p>
          <a:p>
            <a:r>
              <a:rPr lang="en-US"/>
              <a:t>$8,460,000+$1,664,323 = 10,124,323</a:t>
            </a:r>
          </a:p>
          <a:p>
            <a:endParaRPr lang="en-US"/>
          </a:p>
          <a:p>
            <a:r>
              <a:rPr lang="en-US"/>
              <a:t>Total Estimated Building State Aid = $8,355,281</a:t>
            </a:r>
          </a:p>
          <a:p>
            <a:r>
              <a:rPr lang="en-US"/>
              <a:t>Decrease from 23-24  of $64,218</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141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826849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000"/>
              <a:t>Zebras don’t change their stripes. This is a bit of a distortion to make it seem like schools get more money from the state. </a:t>
            </a:r>
          </a:p>
          <a:p>
            <a:pPr defTabSz="881390">
              <a:defRPr/>
            </a:pPr>
            <a:endParaRPr lang="en-US" sz="1000"/>
          </a:p>
          <a:p>
            <a:r>
              <a:rPr lang="en-US" sz="1000"/>
              <a:t>Any questions about state aid?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239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building aid and public excess cost aid are high in our district as a percentage of state aid</a:t>
            </a: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2886374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42</a:t>
            </a:fld>
            <a:endParaRPr lang="en-US"/>
          </a:p>
        </p:txBody>
      </p:sp>
    </p:spTree>
    <p:extLst>
      <p:ext uri="{BB962C8B-B14F-4D97-AF65-F5344CB8AC3E}">
        <p14:creationId xmlns:p14="http://schemas.microsoft.com/office/powerpoint/2010/main" val="2318727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923387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529">
              <a:defRPr/>
            </a:pPr>
            <a:fld id="{FAE3DE3E-72F5-4A7E-97B9-6A936AD27986}" type="slidenum">
              <a:rPr lang="en-US">
                <a:solidFill>
                  <a:prstClr val="black"/>
                </a:solidFill>
                <a:latin typeface="Calibri" panose="020F0502020204030204"/>
              </a:rPr>
              <a:pPr defTabSz="966529">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406771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529">
              <a:defRPr/>
            </a:pPr>
            <a:fld id="{FAE3DE3E-72F5-4A7E-97B9-6A936AD27986}" type="slidenum">
              <a:rPr lang="en-US">
                <a:solidFill>
                  <a:prstClr val="black"/>
                </a:solidFill>
                <a:latin typeface="Calibri" panose="020F0502020204030204"/>
              </a:rPr>
              <a:pPr defTabSz="966529">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574430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Local property taxes are the districts largest source of revenue at a little under 50 percent. </a:t>
            </a:r>
          </a:p>
          <a:p>
            <a:r>
              <a:rPr lang="en-US">
                <a:cs typeface="Calibri"/>
              </a:rPr>
              <a:t>22-23 Property Tax = 51,213,114</a:t>
            </a:r>
          </a:p>
          <a:p>
            <a:r>
              <a:rPr lang="en-US">
                <a:cs typeface="Calibri"/>
              </a:rPr>
              <a:t>22-23 STAR= 7,000,000</a:t>
            </a:r>
          </a:p>
          <a:p>
            <a:r>
              <a:rPr lang="en-US">
                <a:cs typeface="Calibri"/>
              </a:rPr>
              <a:t>Total = 58,213,114</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72310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OSC announced employer contribution rates for the New York State and Local Retirement System (NYSLRS) for State Fiscal Year (SFY) 2024-25. Employers’ average contribution rates will increase from 13.1% to </a:t>
            </a:r>
            <a:r>
              <a:rPr lang="en-US" b="1">
                <a:solidFill>
                  <a:srgbClr val="000000"/>
                </a:solidFill>
              </a:rPr>
              <a:t>15.2%</a:t>
            </a:r>
            <a:r>
              <a:rPr lang="en-US">
                <a:solidFill>
                  <a:srgbClr val="000000"/>
                </a:solidFill>
              </a:rPr>
              <a:t> of payroll for the Employees’ Retirement System (ERS). For additional information, please visit OSC’s </a:t>
            </a:r>
            <a:r>
              <a:rPr lang="en-US" u="sng">
                <a:solidFill>
                  <a:srgbClr val="000000"/>
                </a:solidFill>
                <a:hlinkClick r:id="rId3"/>
              </a:rPr>
              <a:t>webpage</a:t>
            </a:r>
            <a:r>
              <a:rPr lang="en-US">
                <a:solidFill>
                  <a:srgbClr val="000000"/>
                </a:solidFill>
              </a:rPr>
              <a:t>.</a:t>
            </a:r>
            <a:endParaRPr lang="en-US"/>
          </a:p>
          <a:p>
            <a:pPr>
              <a:defRPr/>
            </a:pPr>
            <a:endParaRPr lang="en-US">
              <a:solidFill>
                <a:srgbClr val="000000"/>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cs typeface="Arial"/>
              </a:rPr>
              <a:t>Proposed Other </a:t>
            </a:r>
            <a:r>
              <a:rPr lang="en-US" sz="1200" err="1">
                <a:solidFill>
                  <a:srgbClr val="000000"/>
                </a:solidFill>
                <a:latin typeface="Arial"/>
                <a:cs typeface="Arial"/>
              </a:rPr>
              <a:t>Pmts</a:t>
            </a:r>
            <a:r>
              <a:rPr lang="en-US" sz="1200">
                <a:solidFill>
                  <a:srgbClr val="000000"/>
                </a:solidFill>
                <a:latin typeface="Arial"/>
                <a:cs typeface="Arial"/>
              </a:rPr>
              <a:t> in Lieu of Taxes 2023-24 = $2,624,782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cs typeface="Arial"/>
              </a:rPr>
              <a:t>24-25 Proposed Other </a:t>
            </a:r>
            <a:r>
              <a:rPr lang="en-US" sz="1200" err="1">
                <a:solidFill>
                  <a:srgbClr val="000000"/>
                </a:solidFill>
                <a:latin typeface="Arial"/>
                <a:cs typeface="Arial"/>
              </a:rPr>
              <a:t>Pmts</a:t>
            </a:r>
            <a:r>
              <a:rPr lang="en-US" sz="1200">
                <a:solidFill>
                  <a:srgbClr val="000000"/>
                </a:solidFill>
                <a:latin typeface="Arial"/>
                <a:cs typeface="Arial"/>
              </a:rPr>
              <a:t> in Lieu of Taxes = $1,468,802</a:t>
            </a:r>
          </a:p>
        </p:txBody>
      </p:sp>
      <p:sp>
        <p:nvSpPr>
          <p:cNvPr id="4" name="Slide Number Placeholder 3"/>
          <p:cNvSpPr>
            <a:spLocks noGrp="1"/>
          </p:cNvSpPr>
          <p:nvPr>
            <p:ph type="sldNum" sz="quarter" idx="5"/>
          </p:nvPr>
        </p:nvSpPr>
        <p:spPr/>
        <p:txBody>
          <a:bodyPr/>
          <a:lstStyle/>
          <a:p>
            <a:fld id="{FAE3DE3E-72F5-4A7E-97B9-6A936AD27986}" type="slidenum">
              <a:rPr lang="en-US" smtClean="0"/>
              <a:t>47</a:t>
            </a:fld>
            <a:endParaRPr lang="en-US"/>
          </a:p>
        </p:txBody>
      </p:sp>
    </p:spTree>
    <p:extLst>
      <p:ext uri="{BB962C8B-B14F-4D97-AF65-F5344CB8AC3E}">
        <p14:creationId xmlns:p14="http://schemas.microsoft.com/office/powerpoint/2010/main" val="3575007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2900758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cs typeface="Calibri"/>
              </a:rPr>
              <a:t>44 </a:t>
            </a:r>
            <a:r>
              <a:rPr lang="en-US" sz="1400" err="1">
                <a:cs typeface="Calibri"/>
              </a:rPr>
              <a:t>Jetview</a:t>
            </a:r>
            <a:r>
              <a:rPr lang="en-US" sz="1400">
                <a:cs typeface="Calibri"/>
              </a:rPr>
              <a:t>:  Trucking – Motor Freight</a:t>
            </a:r>
          </a:p>
          <a:p>
            <a:r>
              <a:rPr lang="en-US" sz="1400">
                <a:cs typeface="Calibri"/>
              </a:rPr>
              <a:t>200 Aviation: Plastics Supplier</a:t>
            </a:r>
          </a:p>
          <a:p>
            <a:r>
              <a:rPr lang="en-US" sz="1400">
                <a:cs typeface="Calibri"/>
              </a:rPr>
              <a:t>Howitt Paul Road: Townhouses</a:t>
            </a:r>
          </a:p>
          <a:p>
            <a:r>
              <a:rPr lang="en-US" sz="1400">
                <a:cs typeface="Calibri"/>
              </a:rPr>
              <a:t>CLA: Real Estate Services</a:t>
            </a:r>
          </a:p>
          <a:p>
            <a:r>
              <a:rPr lang="en-US" sz="1400" err="1">
                <a:cs typeface="Calibri"/>
              </a:rPr>
              <a:t>Gallina</a:t>
            </a:r>
            <a:r>
              <a:rPr lang="en-US" sz="1400">
                <a:cs typeface="Calibri"/>
              </a:rPr>
              <a:t>: Commercial Real Estate</a:t>
            </a:r>
          </a:p>
          <a:p>
            <a:r>
              <a:rPr lang="en-US" sz="1400">
                <a:cs typeface="Calibri"/>
              </a:rPr>
              <a:t>2013 VC: Attorney</a:t>
            </a:r>
          </a:p>
          <a:p>
            <a:r>
              <a:rPr lang="en-US" sz="1400">
                <a:cs typeface="Calibri"/>
              </a:rPr>
              <a:t>Boulder Point: Land Subdividers, Developers</a:t>
            </a:r>
          </a:p>
          <a:p>
            <a:r>
              <a:rPr lang="en-US" sz="1400">
                <a:cs typeface="Calibri"/>
              </a:rPr>
              <a:t>Tech Park: Industry, Research, Mfg.</a:t>
            </a:r>
          </a:p>
        </p:txBody>
      </p:sp>
      <p:sp>
        <p:nvSpPr>
          <p:cNvPr id="4" name="Slide Number Placeholder 3"/>
          <p:cNvSpPr>
            <a:spLocks noGrp="1"/>
          </p:cNvSpPr>
          <p:nvPr>
            <p:ph type="sldNum" sz="quarter" idx="5"/>
          </p:nvPr>
        </p:nvSpPr>
        <p:spPr/>
        <p:txBody>
          <a:bodyPr/>
          <a:lstStyle/>
          <a:p>
            <a:fld id="{10E543C4-5F02-4A32-A6A5-16E583243232}" type="slidenum">
              <a:rPr lang="en-US" smtClean="0"/>
              <a:pPr/>
              <a:t>49</a:t>
            </a:fld>
            <a:endParaRPr lang="en-US"/>
          </a:p>
        </p:txBody>
      </p:sp>
    </p:spTree>
    <p:extLst>
      <p:ext uri="{BB962C8B-B14F-4D97-AF65-F5344CB8AC3E}">
        <p14:creationId xmlns:p14="http://schemas.microsoft.com/office/powerpoint/2010/main" val="356137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68132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Times New Roman" panose="02020603050405020304" pitchFamily="18" charset="0"/>
              </a:rPr>
              <a:t>PILOT for the following Completed:  approx.: $1.5M reduction in PILOTs</a:t>
            </a:r>
          </a:p>
          <a:p>
            <a:r>
              <a:rPr lang="en-US" sz="1800" b="0" i="0" u="none" strike="noStrike">
                <a:solidFill>
                  <a:srgbClr val="000000"/>
                </a:solidFill>
                <a:effectLst/>
                <a:latin typeface="Times New Roman" panose="02020603050405020304" pitchFamily="18" charset="0"/>
              </a:rPr>
              <a:t>Wegmans: 249 Fisher</a:t>
            </a:r>
            <a:r>
              <a:rPr lang="en-US"/>
              <a:t> </a:t>
            </a:r>
          </a:p>
          <a:p>
            <a:r>
              <a:rPr lang="en-US" sz="1800" b="0" i="0" u="none" strike="noStrike">
                <a:solidFill>
                  <a:srgbClr val="000000"/>
                </a:solidFill>
                <a:effectLst/>
                <a:latin typeface="Times New Roman" panose="02020603050405020304" pitchFamily="18" charset="0"/>
              </a:rPr>
              <a:t>Wegmans: 100 </a:t>
            </a:r>
          </a:p>
          <a:p>
            <a:r>
              <a:rPr lang="en-US" sz="1800" b="0" i="0" u="none" strike="noStrike">
                <a:solidFill>
                  <a:srgbClr val="000000"/>
                </a:solidFill>
                <a:effectLst/>
                <a:latin typeface="Times New Roman" panose="02020603050405020304" pitchFamily="18" charset="0"/>
              </a:rPr>
              <a:t>Wegman Market St</a:t>
            </a:r>
            <a:r>
              <a:rPr lang="en-US"/>
              <a:t> </a:t>
            </a:r>
          </a:p>
          <a:p>
            <a:r>
              <a:rPr lang="en-US" sz="1800" b="0" i="0" u="none" strike="noStrike">
                <a:solidFill>
                  <a:srgbClr val="000000"/>
                </a:solidFill>
                <a:effectLst/>
                <a:latin typeface="Times New Roman" panose="02020603050405020304" pitchFamily="18" charset="0"/>
              </a:rPr>
              <a:t>Wegmans: 300-350 </a:t>
            </a:r>
          </a:p>
          <a:p>
            <a:r>
              <a:rPr lang="en-US" sz="1800" b="0" i="0" u="none" strike="noStrike">
                <a:solidFill>
                  <a:srgbClr val="000000"/>
                </a:solidFill>
                <a:effectLst/>
                <a:latin typeface="Times New Roman" panose="02020603050405020304" pitchFamily="18" charset="0"/>
              </a:rPr>
              <a:t>Wegman Market St</a:t>
            </a:r>
            <a:r>
              <a:rPr lang="en-US"/>
              <a:t> </a:t>
            </a:r>
          </a:p>
          <a:p>
            <a:r>
              <a:rPr lang="en-US" sz="1800" b="0" i="0" u="none" strike="noStrike">
                <a:solidFill>
                  <a:srgbClr val="000000"/>
                </a:solidFill>
                <a:effectLst/>
                <a:latin typeface="Times New Roman" panose="02020603050405020304" pitchFamily="18" charset="0"/>
              </a:rPr>
              <a:t>Wegmans: 500 Wegman Market St</a:t>
            </a:r>
            <a:r>
              <a:rPr lang="en-US"/>
              <a:t> </a:t>
            </a:r>
          </a:p>
          <a:p>
            <a:r>
              <a:rPr lang="en-US" sz="1800" b="0" i="0" u="none" strike="noStrike">
                <a:solidFill>
                  <a:srgbClr val="000000"/>
                </a:solidFill>
                <a:effectLst/>
                <a:latin typeface="Times New Roman" panose="02020603050405020304" pitchFamily="18" charset="0"/>
              </a:rPr>
              <a:t>Wegmans: 400 Wegman Market St</a:t>
            </a:r>
            <a:r>
              <a:rPr lang="en-US"/>
              <a:t> </a:t>
            </a:r>
          </a:p>
          <a:p>
            <a:r>
              <a:rPr lang="en-US" sz="1800" b="0" i="0" u="none" strike="noStrike">
                <a:solidFill>
                  <a:srgbClr val="000000"/>
                </a:solidFill>
                <a:effectLst/>
                <a:latin typeface="Times New Roman" panose="02020603050405020304" pitchFamily="18" charset="0"/>
              </a:rPr>
              <a:t>Wegmans: 200 Wegman Market St</a:t>
            </a:r>
            <a:r>
              <a:rPr lang="en-US"/>
              <a:t> </a:t>
            </a:r>
            <a:endParaRPr lang="en-US" sz="1800" b="0" i="0" u="none" strike="noStrike">
              <a:solidFill>
                <a:srgbClr val="000000"/>
              </a:solidFill>
              <a:effectLst/>
              <a:latin typeface="Times New Roman" panose="02020603050405020304" pitchFamily="18" charset="0"/>
            </a:endParaRPr>
          </a:p>
          <a:p>
            <a:r>
              <a:rPr lang="en-US" sz="1800" b="0" i="0" u="none" strike="noStrike">
                <a:solidFill>
                  <a:srgbClr val="000000"/>
                </a:solidFill>
                <a:effectLst/>
                <a:latin typeface="Times New Roman" panose="02020603050405020304" pitchFamily="18" charset="0"/>
              </a:rPr>
              <a:t>Wegmans: 360 Wegman Market St</a:t>
            </a:r>
          </a:p>
          <a:p>
            <a:r>
              <a:rPr lang="en-US" sz="1800" b="0" i="0" u="none" strike="noStrike">
                <a:solidFill>
                  <a:srgbClr val="000000"/>
                </a:solidFill>
                <a:effectLst/>
                <a:latin typeface="Times New Roman" panose="02020603050405020304" pitchFamily="18" charset="0"/>
              </a:rPr>
              <a:t>Wegmans: Rec Center </a:t>
            </a:r>
          </a:p>
          <a:p>
            <a:r>
              <a:rPr lang="en-US" sz="1800" b="0" i="0" u="none" strike="noStrike">
                <a:solidFill>
                  <a:srgbClr val="000000"/>
                </a:solidFill>
                <a:effectLst/>
                <a:latin typeface="Times New Roman" panose="02020603050405020304" pitchFamily="18" charset="0"/>
              </a:rPr>
              <a:t>Wegman Market St</a:t>
            </a:r>
            <a:r>
              <a:rPr lang="en-US"/>
              <a:t> </a:t>
            </a:r>
            <a:r>
              <a:rPr lang="en-US" sz="1800" b="0" i="0" u="none" strike="noStrike">
                <a:solidFill>
                  <a:srgbClr val="000000"/>
                </a:solidFill>
                <a:effectLst/>
                <a:latin typeface="Times New Roman" panose="02020603050405020304" pitchFamily="18" charset="0"/>
              </a:rPr>
              <a:t>Wegmans: </a:t>
            </a:r>
          </a:p>
          <a:p>
            <a:r>
              <a:rPr lang="en-US" sz="1800" b="0" i="0" u="none" strike="noStrike">
                <a:solidFill>
                  <a:srgbClr val="000000"/>
                </a:solidFill>
                <a:effectLst/>
                <a:latin typeface="Times New Roman" panose="02020603050405020304" pitchFamily="18" charset="0"/>
              </a:rPr>
              <a:t>600 Wegman Market St</a:t>
            </a:r>
            <a:r>
              <a:rPr lang="en-US"/>
              <a:t> </a:t>
            </a:r>
          </a:p>
          <a:p>
            <a:r>
              <a:rPr lang="en-US" sz="1800" b="0" i="0" u="none" strike="noStrike">
                <a:solidFill>
                  <a:srgbClr val="000000"/>
                </a:solidFill>
                <a:effectLst/>
                <a:latin typeface="Times New Roman" panose="02020603050405020304" pitchFamily="18" charset="0"/>
              </a:rPr>
              <a:t>Wegmans: 370 Wegman Market St (Cheese Building)</a:t>
            </a:r>
            <a:r>
              <a:rPr lang="en-US"/>
              <a:t> </a:t>
            </a:r>
          </a:p>
          <a:p>
            <a:r>
              <a:rPr lang="en-US" sz="1800" b="0" i="0" u="none" strike="noStrike">
                <a:solidFill>
                  <a:srgbClr val="000000"/>
                </a:solidFill>
                <a:effectLst/>
                <a:latin typeface="Times New Roman" panose="02020603050405020304" pitchFamily="18" charset="0"/>
              </a:rPr>
              <a:t>Wegmans: 360 Wegman Market St (Waste Water)</a:t>
            </a:r>
            <a:r>
              <a:rPr lang="en-US"/>
              <a:t> </a:t>
            </a:r>
          </a:p>
          <a:p>
            <a:r>
              <a:rPr lang="en-US" sz="1800" b="0" i="0" u="none" strike="noStrike" err="1">
                <a:solidFill>
                  <a:srgbClr val="000000"/>
                </a:solidFill>
                <a:effectLst/>
                <a:latin typeface="Times New Roman" panose="02020603050405020304" pitchFamily="18" charset="0"/>
              </a:rPr>
              <a:t>Pontarelli</a:t>
            </a:r>
            <a:r>
              <a:rPr lang="en-US" sz="1800" b="0" i="0" u="none" strike="noStrike">
                <a:solidFill>
                  <a:srgbClr val="000000"/>
                </a:solidFill>
                <a:effectLst/>
                <a:latin typeface="Times New Roman" panose="02020603050405020304" pitchFamily="18" charset="0"/>
              </a:rPr>
              <a:t> Associates, LLC</a:t>
            </a:r>
            <a:r>
              <a:rPr lang="en-US"/>
              <a:t> </a:t>
            </a:r>
          </a:p>
          <a:p>
            <a:r>
              <a:rPr lang="en-US" sz="1800" b="0" i="0" u="none" strike="noStrike" err="1">
                <a:solidFill>
                  <a:srgbClr val="000000"/>
                </a:solidFill>
                <a:effectLst/>
                <a:latin typeface="Times New Roman" panose="02020603050405020304" pitchFamily="18" charset="0"/>
              </a:rPr>
              <a:t>Pontarelli</a:t>
            </a:r>
            <a:r>
              <a:rPr lang="en-US" sz="1800" b="0" i="0" u="none" strike="noStrike">
                <a:solidFill>
                  <a:srgbClr val="000000"/>
                </a:solidFill>
                <a:effectLst/>
                <a:latin typeface="Times New Roman" panose="02020603050405020304" pitchFamily="18" charset="0"/>
              </a:rPr>
              <a:t> Associates, LLC</a:t>
            </a:r>
            <a:r>
              <a:rPr lang="en-US"/>
              <a:t> </a:t>
            </a:r>
          </a:p>
          <a:p>
            <a:r>
              <a:rPr lang="en-US" sz="1800" b="0" i="0" u="none" strike="noStrike" err="1">
                <a:solidFill>
                  <a:srgbClr val="000000"/>
                </a:solidFill>
                <a:effectLst/>
                <a:latin typeface="Times New Roman" panose="02020603050405020304" pitchFamily="18" charset="0"/>
              </a:rPr>
              <a:t>Pontarelli</a:t>
            </a:r>
            <a:r>
              <a:rPr lang="en-US" sz="1800" b="0" i="0" u="none" strike="noStrike">
                <a:solidFill>
                  <a:srgbClr val="000000"/>
                </a:solidFill>
                <a:effectLst/>
                <a:latin typeface="Times New Roman" panose="02020603050405020304" pitchFamily="18" charset="0"/>
              </a:rPr>
              <a:t> Associates, LLC</a:t>
            </a:r>
            <a:r>
              <a:rPr lang="en-US"/>
              <a:t> </a:t>
            </a:r>
          </a:p>
          <a:p>
            <a:endParaRPr lang="en-US"/>
          </a:p>
          <a:p>
            <a:endParaRPr lang="en-US"/>
          </a:p>
          <a:p>
            <a:endParaRPr lang="en-US"/>
          </a:p>
          <a:p>
            <a:r>
              <a:rPr lang="en-US"/>
              <a:t>Current Tax Cap is anywhere from  1.75% to 2.5%, unless there is a substantial change in estimations. </a:t>
            </a:r>
          </a:p>
          <a:p>
            <a:endParaRPr lang="en-US"/>
          </a:p>
          <a:p>
            <a:r>
              <a:rPr lang="en-US" b="0" i="0">
                <a:solidFill>
                  <a:srgbClr val="202124"/>
                </a:solidFill>
                <a:effectLst/>
                <a:latin typeface="Google Sans"/>
              </a:rPr>
              <a:t>Consumer Price Index for All Urban Consumers (CPI-U) </a:t>
            </a:r>
          </a:p>
          <a:p>
            <a:pPr algn="l"/>
            <a:r>
              <a:rPr lang="en-US" b="0" i="0">
                <a:solidFill>
                  <a:srgbClr val="202124"/>
                </a:solidFill>
                <a:effectLst/>
                <a:latin typeface="Google Sans"/>
              </a:rPr>
              <a:t>What will CPI be in 2024?</a:t>
            </a:r>
            <a:endParaRPr lang="en-US" b="0" i="0">
              <a:solidFill>
                <a:srgbClr val="202124"/>
              </a:solidFill>
              <a:effectLst/>
              <a:latin typeface="Roboto" panose="02000000000000000000" pitchFamily="2" charset="0"/>
            </a:endParaRPr>
          </a:p>
          <a:p>
            <a:pPr algn="l"/>
            <a:r>
              <a:rPr lang="en-US" b="0" i="0">
                <a:solidFill>
                  <a:srgbClr val="4D5156"/>
                </a:solidFill>
                <a:effectLst/>
                <a:latin typeface="Google Sans"/>
              </a:rPr>
              <a:t>On the basis of these inflation forecasts, average consumer price inflation should be </a:t>
            </a:r>
            <a:r>
              <a:rPr lang="en-US" b="0" i="0">
                <a:solidFill>
                  <a:srgbClr val="040C28"/>
                </a:solidFill>
                <a:effectLst/>
                <a:latin typeface="Google Sans"/>
              </a:rPr>
              <a:t>3.2%</a:t>
            </a:r>
            <a:r>
              <a:rPr lang="en-US" b="0" i="0">
                <a:solidFill>
                  <a:srgbClr val="4D5156"/>
                </a:solidFill>
                <a:effectLst/>
                <a:latin typeface="Google Sans"/>
              </a:rPr>
              <a:t> in 2024, compared to 4.06% in 2023 and 9.59% in 2022.</a:t>
            </a:r>
            <a:endParaRPr lang="en-US" b="0" i="0">
              <a:solidFill>
                <a:srgbClr val="202124"/>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FAE3DE3E-72F5-4A7E-97B9-6A936AD27986}" type="slidenum">
              <a:rPr lang="en-US" smtClean="0"/>
              <a:t>50</a:t>
            </a:fld>
            <a:endParaRPr lang="en-US"/>
          </a:p>
        </p:txBody>
      </p:sp>
    </p:spTree>
    <p:extLst>
      <p:ext uri="{BB962C8B-B14F-4D97-AF65-F5344CB8AC3E}">
        <p14:creationId xmlns:p14="http://schemas.microsoft.com/office/powerpoint/2010/main" val="1382128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Times New Roman" panose="02020603050405020304" pitchFamily="18" charset="0"/>
              </a:rPr>
              <a:t>PILOT for the following Completed:  approx.: $1.5M reduction in PILOTs</a:t>
            </a:r>
          </a:p>
          <a:p>
            <a:r>
              <a:rPr lang="en-US" sz="1800" b="0" i="0" u="none" strike="noStrike">
                <a:solidFill>
                  <a:srgbClr val="000000"/>
                </a:solidFill>
                <a:effectLst/>
                <a:latin typeface="Times New Roman" panose="02020603050405020304" pitchFamily="18" charset="0"/>
              </a:rPr>
              <a:t>Wegmans: 249 Fisher</a:t>
            </a:r>
            <a:r>
              <a:rPr lang="en-US"/>
              <a:t> </a:t>
            </a:r>
          </a:p>
          <a:p>
            <a:r>
              <a:rPr lang="en-US" sz="1800" b="0" i="0" u="none" strike="noStrike">
                <a:solidFill>
                  <a:srgbClr val="000000"/>
                </a:solidFill>
                <a:effectLst/>
                <a:latin typeface="Times New Roman" panose="02020603050405020304" pitchFamily="18" charset="0"/>
              </a:rPr>
              <a:t>Wegmans: 100 </a:t>
            </a:r>
          </a:p>
          <a:p>
            <a:r>
              <a:rPr lang="en-US" sz="1800" b="0" i="0" u="none" strike="noStrike">
                <a:solidFill>
                  <a:srgbClr val="000000"/>
                </a:solidFill>
                <a:effectLst/>
                <a:latin typeface="Times New Roman" panose="02020603050405020304" pitchFamily="18" charset="0"/>
              </a:rPr>
              <a:t>Wegman Market St</a:t>
            </a:r>
            <a:r>
              <a:rPr lang="en-US"/>
              <a:t> </a:t>
            </a:r>
          </a:p>
          <a:p>
            <a:r>
              <a:rPr lang="en-US" sz="1800" b="0" i="0" u="none" strike="noStrike">
                <a:solidFill>
                  <a:srgbClr val="000000"/>
                </a:solidFill>
                <a:effectLst/>
                <a:latin typeface="Times New Roman" panose="02020603050405020304" pitchFamily="18" charset="0"/>
              </a:rPr>
              <a:t>Wegmans: 300-350 </a:t>
            </a:r>
          </a:p>
          <a:p>
            <a:r>
              <a:rPr lang="en-US" sz="1800" b="0" i="0" u="none" strike="noStrike">
                <a:solidFill>
                  <a:srgbClr val="000000"/>
                </a:solidFill>
                <a:effectLst/>
                <a:latin typeface="Times New Roman" panose="02020603050405020304" pitchFamily="18" charset="0"/>
              </a:rPr>
              <a:t>Wegman Market St</a:t>
            </a:r>
            <a:r>
              <a:rPr lang="en-US"/>
              <a:t> </a:t>
            </a:r>
          </a:p>
          <a:p>
            <a:r>
              <a:rPr lang="en-US" sz="1800" b="0" i="0" u="none" strike="noStrike">
                <a:solidFill>
                  <a:srgbClr val="000000"/>
                </a:solidFill>
                <a:effectLst/>
                <a:latin typeface="Times New Roman" panose="02020603050405020304" pitchFamily="18" charset="0"/>
              </a:rPr>
              <a:t>Wegmans: 500 Wegman Market St</a:t>
            </a:r>
            <a:r>
              <a:rPr lang="en-US"/>
              <a:t> </a:t>
            </a:r>
          </a:p>
          <a:p>
            <a:r>
              <a:rPr lang="en-US" sz="1800" b="0" i="0" u="none" strike="noStrike">
                <a:solidFill>
                  <a:srgbClr val="000000"/>
                </a:solidFill>
                <a:effectLst/>
                <a:latin typeface="Times New Roman" panose="02020603050405020304" pitchFamily="18" charset="0"/>
              </a:rPr>
              <a:t>Wegmans: 400 Wegman Market St</a:t>
            </a:r>
            <a:r>
              <a:rPr lang="en-US"/>
              <a:t> </a:t>
            </a:r>
          </a:p>
          <a:p>
            <a:r>
              <a:rPr lang="en-US" sz="1800" b="0" i="0" u="none" strike="noStrike">
                <a:solidFill>
                  <a:srgbClr val="000000"/>
                </a:solidFill>
                <a:effectLst/>
                <a:latin typeface="Times New Roman" panose="02020603050405020304" pitchFamily="18" charset="0"/>
              </a:rPr>
              <a:t>Wegmans: 200 Wegman Market St</a:t>
            </a:r>
            <a:r>
              <a:rPr lang="en-US"/>
              <a:t> </a:t>
            </a:r>
            <a:endParaRPr lang="en-US" sz="1800" b="0" i="0" u="none" strike="noStrike">
              <a:solidFill>
                <a:srgbClr val="000000"/>
              </a:solidFill>
              <a:effectLst/>
              <a:latin typeface="Times New Roman" panose="02020603050405020304" pitchFamily="18" charset="0"/>
            </a:endParaRPr>
          </a:p>
          <a:p>
            <a:r>
              <a:rPr lang="en-US" sz="1800" b="0" i="0" u="none" strike="noStrike">
                <a:solidFill>
                  <a:srgbClr val="000000"/>
                </a:solidFill>
                <a:effectLst/>
                <a:latin typeface="Times New Roman" panose="02020603050405020304" pitchFamily="18" charset="0"/>
              </a:rPr>
              <a:t>Wegmans: 360 Wegman Market St</a:t>
            </a:r>
          </a:p>
          <a:p>
            <a:r>
              <a:rPr lang="en-US" sz="1800" b="0" i="0" u="none" strike="noStrike">
                <a:solidFill>
                  <a:srgbClr val="000000"/>
                </a:solidFill>
                <a:effectLst/>
                <a:latin typeface="Times New Roman" panose="02020603050405020304" pitchFamily="18" charset="0"/>
              </a:rPr>
              <a:t>Wegmans: Rec Center </a:t>
            </a:r>
          </a:p>
          <a:p>
            <a:r>
              <a:rPr lang="en-US" sz="1800" b="0" i="0" u="none" strike="noStrike">
                <a:solidFill>
                  <a:srgbClr val="000000"/>
                </a:solidFill>
                <a:effectLst/>
                <a:latin typeface="Times New Roman" panose="02020603050405020304" pitchFamily="18" charset="0"/>
              </a:rPr>
              <a:t>Wegman Market St</a:t>
            </a:r>
            <a:r>
              <a:rPr lang="en-US"/>
              <a:t> </a:t>
            </a:r>
            <a:r>
              <a:rPr lang="en-US" sz="1800" b="0" i="0" u="none" strike="noStrike">
                <a:solidFill>
                  <a:srgbClr val="000000"/>
                </a:solidFill>
                <a:effectLst/>
                <a:latin typeface="Times New Roman" panose="02020603050405020304" pitchFamily="18" charset="0"/>
              </a:rPr>
              <a:t>Wegmans: </a:t>
            </a:r>
          </a:p>
          <a:p>
            <a:r>
              <a:rPr lang="en-US" sz="1800" b="0" i="0" u="none" strike="noStrike">
                <a:solidFill>
                  <a:srgbClr val="000000"/>
                </a:solidFill>
                <a:effectLst/>
                <a:latin typeface="Times New Roman" panose="02020603050405020304" pitchFamily="18" charset="0"/>
              </a:rPr>
              <a:t>600 Wegman Market St</a:t>
            </a:r>
            <a:r>
              <a:rPr lang="en-US"/>
              <a:t> </a:t>
            </a:r>
          </a:p>
          <a:p>
            <a:r>
              <a:rPr lang="en-US" sz="1800" b="0" i="0" u="none" strike="noStrike">
                <a:solidFill>
                  <a:srgbClr val="000000"/>
                </a:solidFill>
                <a:effectLst/>
                <a:latin typeface="Times New Roman" panose="02020603050405020304" pitchFamily="18" charset="0"/>
              </a:rPr>
              <a:t>Wegmans: 370 Wegman Market St (Cheese Building)</a:t>
            </a:r>
            <a:r>
              <a:rPr lang="en-US"/>
              <a:t> </a:t>
            </a:r>
          </a:p>
          <a:p>
            <a:r>
              <a:rPr lang="en-US" sz="1800" b="0" i="0" u="none" strike="noStrike">
                <a:solidFill>
                  <a:srgbClr val="000000"/>
                </a:solidFill>
                <a:effectLst/>
                <a:latin typeface="Times New Roman" panose="02020603050405020304" pitchFamily="18" charset="0"/>
              </a:rPr>
              <a:t>Wegmans: 360 Wegman Market St (Waste Water)</a:t>
            </a:r>
            <a:r>
              <a:rPr lang="en-US"/>
              <a:t> </a:t>
            </a:r>
          </a:p>
          <a:p>
            <a:r>
              <a:rPr lang="en-US" sz="1800" b="0" i="0" u="none" strike="noStrike" err="1">
                <a:solidFill>
                  <a:srgbClr val="000000"/>
                </a:solidFill>
                <a:effectLst/>
                <a:latin typeface="Times New Roman" panose="02020603050405020304" pitchFamily="18" charset="0"/>
              </a:rPr>
              <a:t>Pontarelli</a:t>
            </a:r>
            <a:r>
              <a:rPr lang="en-US" sz="1800" b="0" i="0" u="none" strike="noStrike">
                <a:solidFill>
                  <a:srgbClr val="000000"/>
                </a:solidFill>
                <a:effectLst/>
                <a:latin typeface="Times New Roman" panose="02020603050405020304" pitchFamily="18" charset="0"/>
              </a:rPr>
              <a:t> Associates, LLC</a:t>
            </a:r>
            <a:r>
              <a:rPr lang="en-US"/>
              <a:t> </a:t>
            </a:r>
          </a:p>
          <a:p>
            <a:r>
              <a:rPr lang="en-US" sz="1800" b="0" i="0" u="none" strike="noStrike" err="1">
                <a:solidFill>
                  <a:srgbClr val="000000"/>
                </a:solidFill>
                <a:effectLst/>
                <a:latin typeface="Times New Roman" panose="02020603050405020304" pitchFamily="18" charset="0"/>
              </a:rPr>
              <a:t>Pontarelli</a:t>
            </a:r>
            <a:r>
              <a:rPr lang="en-US" sz="1800" b="0" i="0" u="none" strike="noStrike">
                <a:solidFill>
                  <a:srgbClr val="000000"/>
                </a:solidFill>
                <a:effectLst/>
                <a:latin typeface="Times New Roman" panose="02020603050405020304" pitchFamily="18" charset="0"/>
              </a:rPr>
              <a:t> Associates, LLC</a:t>
            </a:r>
            <a:r>
              <a:rPr lang="en-US"/>
              <a:t> </a:t>
            </a:r>
          </a:p>
          <a:p>
            <a:r>
              <a:rPr lang="en-US" sz="1800" b="0" i="0" u="none" strike="noStrike" err="1">
                <a:solidFill>
                  <a:srgbClr val="000000"/>
                </a:solidFill>
                <a:effectLst/>
                <a:latin typeface="Times New Roman" panose="02020603050405020304" pitchFamily="18" charset="0"/>
              </a:rPr>
              <a:t>Pontarelli</a:t>
            </a:r>
            <a:r>
              <a:rPr lang="en-US" sz="1800" b="0" i="0" u="none" strike="noStrike">
                <a:solidFill>
                  <a:srgbClr val="000000"/>
                </a:solidFill>
                <a:effectLst/>
                <a:latin typeface="Times New Roman" panose="02020603050405020304" pitchFamily="18" charset="0"/>
              </a:rPr>
              <a:t> Associates, LLC</a:t>
            </a:r>
            <a:r>
              <a:rPr lang="en-US"/>
              <a:t> </a:t>
            </a:r>
          </a:p>
          <a:p>
            <a:endParaRPr lang="en-US"/>
          </a:p>
          <a:p>
            <a:endParaRPr lang="en-US"/>
          </a:p>
          <a:p>
            <a:endParaRPr lang="en-US"/>
          </a:p>
          <a:p>
            <a:r>
              <a:rPr lang="en-US"/>
              <a:t>Current Tax Cap is anywhere from  1.75% to 2.5%, unless there is a substantial change in estimations. </a:t>
            </a:r>
          </a:p>
          <a:p>
            <a:endParaRPr lang="en-US"/>
          </a:p>
          <a:p>
            <a:r>
              <a:rPr lang="en-US" b="0" i="0">
                <a:solidFill>
                  <a:srgbClr val="202124"/>
                </a:solidFill>
                <a:effectLst/>
                <a:latin typeface="Google Sans"/>
              </a:rPr>
              <a:t>Consumer Price Index for All Urban Consumers (CPI-U) </a:t>
            </a:r>
          </a:p>
          <a:p>
            <a:pPr algn="l"/>
            <a:r>
              <a:rPr lang="en-US" b="0" i="0">
                <a:solidFill>
                  <a:srgbClr val="202124"/>
                </a:solidFill>
                <a:effectLst/>
                <a:latin typeface="Google Sans"/>
              </a:rPr>
              <a:t>What will CPI be in 2024?</a:t>
            </a:r>
            <a:endParaRPr lang="en-US" b="0" i="0">
              <a:solidFill>
                <a:srgbClr val="202124"/>
              </a:solidFill>
              <a:effectLst/>
              <a:latin typeface="Roboto" panose="02000000000000000000" pitchFamily="2" charset="0"/>
            </a:endParaRPr>
          </a:p>
          <a:p>
            <a:pPr algn="l"/>
            <a:r>
              <a:rPr lang="en-US" b="0" i="0">
                <a:solidFill>
                  <a:srgbClr val="4D5156"/>
                </a:solidFill>
                <a:effectLst/>
                <a:latin typeface="Google Sans"/>
              </a:rPr>
              <a:t>On the basis of these inflation forecasts, average consumer price inflation should be </a:t>
            </a:r>
            <a:r>
              <a:rPr lang="en-US" b="0" i="0">
                <a:solidFill>
                  <a:srgbClr val="040C28"/>
                </a:solidFill>
                <a:effectLst/>
                <a:latin typeface="Google Sans"/>
              </a:rPr>
              <a:t>3.2%</a:t>
            </a:r>
            <a:r>
              <a:rPr lang="en-US" b="0" i="0">
                <a:solidFill>
                  <a:srgbClr val="4D5156"/>
                </a:solidFill>
                <a:effectLst/>
                <a:latin typeface="Google Sans"/>
              </a:rPr>
              <a:t> in 2024, compared to 4.06% in 2023 and 9.59% in 2022.</a:t>
            </a:r>
            <a:endParaRPr lang="en-US" b="0" i="0">
              <a:solidFill>
                <a:srgbClr val="202124"/>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FAE3DE3E-72F5-4A7E-97B9-6A936AD27986}" type="slidenum">
              <a:rPr lang="en-US" smtClean="0"/>
              <a:t>51</a:t>
            </a:fld>
            <a:endParaRPr lang="en-US"/>
          </a:p>
        </p:txBody>
      </p:sp>
    </p:spTree>
    <p:extLst>
      <p:ext uri="{BB962C8B-B14F-4D97-AF65-F5344CB8AC3E}">
        <p14:creationId xmlns:p14="http://schemas.microsoft.com/office/powerpoint/2010/main" val="2263871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blended: $24.41</a:t>
            </a:r>
          </a:p>
          <a:p>
            <a:endParaRPr lang="en-US" dirty="0"/>
          </a:p>
          <a:p>
            <a:r>
              <a:rPr lang="en-US" dirty="0"/>
              <a:t>Use the tax rate calculation excel  for the year projecting for </a:t>
            </a:r>
          </a:p>
          <a:p>
            <a:r>
              <a:rPr lang="en-US" dirty="0"/>
              <a:t>C:\Users\amlamb\Gates Chili CSD\Business Office - Budgeting - Budgeting\Budgeting for 2023-2024\Tax Rate</a:t>
            </a:r>
          </a:p>
          <a:p>
            <a:endParaRPr lang="en-US" dirty="0"/>
          </a:p>
          <a:p>
            <a:endParaRPr lang="en-US" dirty="0"/>
          </a:p>
          <a:p>
            <a:r>
              <a:rPr lang="en-US" dirty="0"/>
              <a:t>Last two years of increase have been 2.38%, and 2.1% respectively. </a:t>
            </a:r>
          </a:p>
          <a:p>
            <a:r>
              <a:rPr lang="en-US" dirty="0"/>
              <a:t>21-22 = 56,958,890</a:t>
            </a:r>
          </a:p>
          <a:p>
            <a:r>
              <a:rPr lang="en-US" dirty="0"/>
              <a:t>22-23 = 58,213,114</a:t>
            </a:r>
          </a:p>
          <a:p>
            <a:r>
              <a:rPr lang="en-US" dirty="0"/>
              <a:t>23-24 = 59,954,918</a:t>
            </a:r>
          </a:p>
          <a:p>
            <a:r>
              <a:rPr lang="en-US" dirty="0"/>
              <a:t>24-25 = 62,930,900,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72310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2021 Tax Levy = $44,821,084/3,579 students = $15,597 per student</a:t>
            </a: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815837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718119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2021/2022 rates: 	2022/2023 rates: </a:t>
            </a:r>
            <a:endParaRPr lang="en-US"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Town of Chili = $24.05	Town of Chili = $24.14</a:t>
            </a:r>
            <a:endParaRPr lang="en-US"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Town of Gates = $24.05	Town of Gates = $24.14</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973148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12900758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Local sales tax represents a little over three percent of the proposed 21-22 revenue budget, down from a little over four percent in 2019, 2020. </a:t>
            </a:r>
          </a:p>
          <a:p>
            <a:r>
              <a:rPr lang="en-US" sz="1400"/>
              <a:t>Hoping to increase again after pandemic slowed everything down</a:t>
            </a:r>
          </a:p>
        </p:txBody>
      </p:sp>
      <p:sp>
        <p:nvSpPr>
          <p:cNvPr id="4" name="Slide Number Placeholder 3"/>
          <p:cNvSpPr>
            <a:spLocks noGrp="1"/>
          </p:cNvSpPr>
          <p:nvPr>
            <p:ph type="sldNum" sz="quarter" idx="5"/>
          </p:nvPr>
        </p:nvSpPr>
        <p:spPr/>
        <p:txBody>
          <a:bodyPr/>
          <a:lstStyle/>
          <a:p>
            <a:fld id="{10E543C4-5F02-4A32-A6A5-16E583243232}" type="slidenum">
              <a:rPr lang="en-US" smtClean="0"/>
              <a:pPr/>
              <a:t>57</a:t>
            </a:fld>
            <a:endParaRPr lang="en-US"/>
          </a:p>
        </p:txBody>
      </p:sp>
    </p:spTree>
    <p:extLst>
      <p:ext uri="{BB962C8B-B14F-4D97-AF65-F5344CB8AC3E}">
        <p14:creationId xmlns:p14="http://schemas.microsoft.com/office/powerpoint/2010/main" val="3561375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1290075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Interest Earnings</a:t>
            </a:r>
            <a:r>
              <a:rPr lang="en-US"/>
              <a:t> </a:t>
            </a:r>
            <a:r>
              <a:rPr lang="en-US" sz="1800" b="0" i="0" u="none" strike="noStrike">
                <a:solidFill>
                  <a:srgbClr val="000000"/>
                </a:solidFill>
                <a:effectLst/>
                <a:latin typeface="ARIAL" panose="020B0604020202020204" pitchFamily="34" charset="0"/>
              </a:rPr>
              <a:t>               	</a:t>
            </a:r>
          </a:p>
          <a:p>
            <a:r>
              <a:rPr lang="en-US" sz="1800" b="0" i="0" u="none" strike="noStrike">
                <a:solidFill>
                  <a:srgbClr val="000000"/>
                </a:solidFill>
                <a:effectLst/>
                <a:latin typeface="ARIAL" panose="020B0604020202020204" pitchFamily="34" charset="0"/>
              </a:rPr>
              <a:t>Continuing Education</a:t>
            </a:r>
            <a:r>
              <a:rPr lang="en-US"/>
              <a:t> </a:t>
            </a:r>
            <a:r>
              <a:rPr lang="en-US" sz="1800" b="0" i="0" u="none" strike="noStrike">
                <a:solidFill>
                  <a:srgbClr val="000000"/>
                </a:solidFill>
                <a:effectLst/>
                <a:latin typeface="ARIAL" panose="020B0604020202020204" pitchFamily="34" charset="0"/>
              </a:rPr>
              <a:t>         	</a:t>
            </a:r>
          </a:p>
          <a:p>
            <a:r>
              <a:rPr lang="en-US" sz="1800" b="0" i="0" u="none" strike="noStrike">
                <a:solidFill>
                  <a:srgbClr val="000000"/>
                </a:solidFill>
                <a:effectLst/>
                <a:latin typeface="ARIAL" panose="020B0604020202020204" pitchFamily="34" charset="0"/>
              </a:rPr>
              <a:t>Day School Tuition</a:t>
            </a:r>
            <a:r>
              <a:rPr lang="en-US"/>
              <a:t> </a:t>
            </a:r>
            <a:r>
              <a:rPr lang="en-US" sz="1800" b="0" i="0" u="none" strike="noStrike">
                <a:solidFill>
                  <a:srgbClr val="000000"/>
                </a:solidFill>
                <a:effectLst/>
                <a:latin typeface="ARIAL" panose="020B0604020202020204" pitchFamily="34" charset="0"/>
              </a:rPr>
              <a:t>               	</a:t>
            </a:r>
          </a:p>
          <a:p>
            <a:r>
              <a:rPr lang="en-US" sz="1800" b="0" i="0" u="none" strike="noStrike">
                <a:solidFill>
                  <a:srgbClr val="000000"/>
                </a:solidFill>
                <a:effectLst/>
                <a:latin typeface="ARIAL" panose="020B0604020202020204" pitchFamily="34" charset="0"/>
              </a:rPr>
              <a:t>Health Services</a:t>
            </a:r>
            <a:r>
              <a:rPr lang="en-US"/>
              <a:t> </a:t>
            </a:r>
            <a:r>
              <a:rPr lang="en-US" sz="1800" b="0" i="0" u="none" strike="noStrike">
                <a:solidFill>
                  <a:srgbClr val="000000"/>
                </a:solidFill>
                <a:effectLst/>
                <a:latin typeface="ARIAL" panose="020B0604020202020204" pitchFamily="34" charset="0"/>
              </a:rPr>
              <a:t>            	</a:t>
            </a:r>
          </a:p>
          <a:p>
            <a:r>
              <a:rPr lang="en-US" sz="1800" b="0" i="0" u="none" strike="noStrike">
                <a:solidFill>
                  <a:srgbClr val="000000"/>
                </a:solidFill>
                <a:effectLst/>
                <a:latin typeface="ARIAL" panose="020B0604020202020204" pitchFamily="34" charset="0"/>
              </a:rPr>
              <a:t>Medicaid</a:t>
            </a:r>
            <a:r>
              <a:rPr lang="en-US"/>
              <a:t> </a:t>
            </a:r>
            <a:r>
              <a:rPr lang="en-US" sz="1800" b="0" i="0" u="none" strike="noStrike">
                <a:solidFill>
                  <a:srgbClr val="000000"/>
                </a:solidFill>
                <a:effectLst/>
                <a:latin typeface="ARIAL" panose="020B0604020202020204" pitchFamily="34" charset="0"/>
              </a:rPr>
              <a:t>             	</a:t>
            </a:r>
          </a:p>
          <a:p>
            <a:r>
              <a:rPr lang="en-US" sz="1800" b="0" i="0" u="none" strike="noStrike">
                <a:solidFill>
                  <a:srgbClr val="000000"/>
                </a:solidFill>
                <a:effectLst/>
                <a:latin typeface="ARIAL" panose="020B0604020202020204" pitchFamily="34" charset="0"/>
              </a:rPr>
              <a:t>Minor Sales</a:t>
            </a:r>
            <a:r>
              <a:rPr lang="en-US"/>
              <a:t> </a:t>
            </a:r>
            <a:r>
              <a:rPr lang="en-US" sz="1800" b="0" i="0" u="none" strike="noStrike">
                <a:solidFill>
                  <a:srgbClr val="000000"/>
                </a:solidFill>
                <a:effectLst/>
                <a:latin typeface="ARIAL" panose="020B0604020202020204" pitchFamily="34" charset="0"/>
              </a:rPr>
              <a:t>                    	</a:t>
            </a:r>
          </a:p>
          <a:p>
            <a:r>
              <a:rPr lang="en-US" sz="1800" b="0" i="0" u="none" strike="noStrike">
                <a:solidFill>
                  <a:srgbClr val="000000"/>
                </a:solidFill>
                <a:effectLst/>
                <a:latin typeface="ARIAL" panose="020B0604020202020204" pitchFamily="34" charset="0"/>
              </a:rPr>
              <a:t>student fees</a:t>
            </a:r>
            <a:r>
              <a:rPr lang="en-US"/>
              <a:t> </a:t>
            </a:r>
            <a:r>
              <a:rPr lang="en-US" sz="1800" b="0" i="0" u="none" strike="noStrike">
                <a:solidFill>
                  <a:srgbClr val="000000"/>
                </a:solidFill>
                <a:effectLst/>
                <a:latin typeface="ARIAL" panose="020B0604020202020204" pitchFamily="34" charset="0"/>
              </a:rPr>
              <a:t>         	</a:t>
            </a:r>
          </a:p>
          <a:p>
            <a:pPr algn="l"/>
            <a:r>
              <a:rPr lang="en-US" sz="1800" b="0" i="0" u="none" strike="noStrike">
                <a:solidFill>
                  <a:srgbClr val="000000"/>
                </a:solidFill>
                <a:effectLst/>
                <a:latin typeface="ARIAL" panose="020B0604020202020204" pitchFamily="34" charset="0"/>
              </a:rPr>
              <a:t>                              	</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9291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04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12900758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numbers from the revenue development worksheet A5997.001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723105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healthy and responsible fund balance is in the 2-4% range</a:t>
            </a:r>
          </a:p>
        </p:txBody>
      </p:sp>
      <p:sp>
        <p:nvSpPr>
          <p:cNvPr id="4" name="Slide Number Placeholder 3"/>
          <p:cNvSpPr>
            <a:spLocks noGrp="1"/>
          </p:cNvSpPr>
          <p:nvPr>
            <p:ph type="sldNum" sz="quarter" idx="5"/>
          </p:nvPr>
        </p:nvSpPr>
        <p:spPr/>
        <p:txBody>
          <a:bodyPr/>
          <a:lstStyle/>
          <a:p>
            <a:fld id="{CC191C83-E9AA-4303-9CCB-CD6CA39CB73A}" type="slidenum">
              <a:rPr lang="en-US" smtClean="0"/>
              <a:t>62</a:t>
            </a:fld>
            <a:endParaRPr lang="en-US"/>
          </a:p>
        </p:txBody>
      </p:sp>
    </p:spTree>
    <p:extLst>
      <p:ext uri="{BB962C8B-B14F-4D97-AF65-F5344CB8AC3E}">
        <p14:creationId xmlns:p14="http://schemas.microsoft.com/office/powerpoint/2010/main" val="1222242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fund balance is average. </a:t>
            </a:r>
          </a:p>
        </p:txBody>
      </p:sp>
      <p:sp>
        <p:nvSpPr>
          <p:cNvPr id="4" name="Slide Number Placeholder 3"/>
          <p:cNvSpPr>
            <a:spLocks noGrp="1"/>
          </p:cNvSpPr>
          <p:nvPr>
            <p:ph type="sldNum" sz="quarter" idx="5"/>
          </p:nvPr>
        </p:nvSpPr>
        <p:spPr/>
        <p:txBody>
          <a:bodyPr/>
          <a:lstStyle/>
          <a:p>
            <a:fld id="{CC191C83-E9AA-4303-9CCB-CD6CA39CB73A}" type="slidenum">
              <a:rPr lang="en-US" smtClean="0"/>
              <a:t>63</a:t>
            </a:fld>
            <a:endParaRPr lang="en-US"/>
          </a:p>
        </p:txBody>
      </p:sp>
    </p:spTree>
    <p:extLst>
      <p:ext uri="{BB962C8B-B14F-4D97-AF65-F5344CB8AC3E}">
        <p14:creationId xmlns:p14="http://schemas.microsoft.com/office/powerpoint/2010/main" val="2826533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FYE6302022 deficit of ($12,385,040) due to the $15M Capital Reserve Transfer to H Capital Fund.  Otherwise, a surplus of $2,614,960 would be recognized. Plus the roof project of $2M. Therefore surplus of $4,614,960</a:t>
            </a: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4114549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FYE6302022 deficit of ($12,385,040) due to the $15M Capital Reserve Transfer to H Capital Fund.  Otherwise, a surplus of $2,614,960 would be recognized.</a:t>
            </a:r>
          </a:p>
          <a:p>
            <a:endParaRPr lang="en-US"/>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6646751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Financial Reserve Plan - May 2023.pdf</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723105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814.00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39908161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815.00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26071694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827.00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378440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Strong representation across a broad spectrum of race and ethnicity</a:t>
            </a:r>
          </a:p>
          <a:p>
            <a:r>
              <a:rPr lang="en-US"/>
              <a:t>SES / FRPL: at 50%</a:t>
            </a:r>
          </a:p>
          <a:p>
            <a:r>
              <a:rPr lang="en-US"/>
              <a:t>ELL: Around 4-5%</a:t>
            </a:r>
          </a:p>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7</a:t>
            </a:fld>
            <a:endParaRPr lang="en-US"/>
          </a:p>
        </p:txBody>
      </p:sp>
    </p:spTree>
    <p:extLst>
      <p:ext uri="{BB962C8B-B14F-4D97-AF65-F5344CB8AC3E}">
        <p14:creationId xmlns:p14="http://schemas.microsoft.com/office/powerpoint/2010/main" val="22180457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828.00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7039541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GL ACCT 864.00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23701182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GL ACCT 864.00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29691667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867.00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15205648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878.20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6437287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878.20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2528513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878.TE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12814564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878.VH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38919573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 acct 878.SI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543C4-5F02-4A32-A6A5-16E583243232}" type="slidenum">
              <a:rPr kumimoji="0" lang="en-US" sz="1200" b="0" i="0" u="none" strike="noStrike" kern="1200" cap="none" spc="0" normalizeH="0" baseline="0" noProof="0" smtClean="0">
                <a:ln>
                  <a:noFill/>
                </a:ln>
                <a:solidFill>
                  <a:prstClr val="black"/>
                </a:solidFill>
                <a:effectLst/>
                <a:uLnTx/>
                <a:uFillTx/>
                <a:latin typeface="Bell MT" panose="020205030603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Bell MT" panose="02020503060305020303" pitchFamily="18" charset="0"/>
              <a:ea typeface="+mn-ea"/>
              <a:cs typeface="+mn-cs"/>
            </a:endParaRPr>
          </a:p>
        </p:txBody>
      </p:sp>
    </p:spTree>
    <p:extLst>
      <p:ext uri="{BB962C8B-B14F-4D97-AF65-F5344CB8AC3E}">
        <p14:creationId xmlns:p14="http://schemas.microsoft.com/office/powerpoint/2010/main" val="40796312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Capital Project savings led to the uptick in the percentage until 2022. This percentage went down post-$15M Capital Reserve transferred to Capital Fund for new $45.5M project at June 30, 2022.</a:t>
            </a: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79</a:t>
            </a:fld>
            <a:endParaRPr lang="en-US">
              <a:solidFill>
                <a:prstClr val="black"/>
              </a:solidFill>
              <a:latin typeface="Calibri" panose="020F0502020204030204"/>
            </a:endParaRPr>
          </a:p>
        </p:txBody>
      </p:sp>
    </p:spTree>
    <p:extLst>
      <p:ext uri="{BB962C8B-B14F-4D97-AF65-F5344CB8AC3E}">
        <p14:creationId xmlns:p14="http://schemas.microsoft.com/office/powerpoint/2010/main" val="1851067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Strong representation across a broad spectrum of race and ethnicity</a:t>
            </a:r>
          </a:p>
          <a:p>
            <a:r>
              <a:rPr lang="en-US"/>
              <a:t>SES / FRPL: at 50%</a:t>
            </a:r>
          </a:p>
          <a:p>
            <a:r>
              <a:rPr lang="en-US"/>
              <a:t>ELL: Around 4-5%</a:t>
            </a:r>
          </a:p>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8</a:t>
            </a:fld>
            <a:endParaRPr lang="en-US"/>
          </a:p>
        </p:txBody>
      </p:sp>
    </p:spTree>
    <p:extLst>
      <p:ext uri="{BB962C8B-B14F-4D97-AF65-F5344CB8AC3E}">
        <p14:creationId xmlns:p14="http://schemas.microsoft.com/office/powerpoint/2010/main" val="23526944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80</a:t>
            </a:fld>
            <a:endParaRPr lang="en-US">
              <a:solidFill>
                <a:prstClr val="black"/>
              </a:solidFill>
              <a:latin typeface="Calibri" panose="020F0502020204030204"/>
            </a:endParaRPr>
          </a:p>
        </p:txBody>
      </p:sp>
    </p:spTree>
    <p:extLst>
      <p:ext uri="{BB962C8B-B14F-4D97-AF65-F5344CB8AC3E}">
        <p14:creationId xmlns:p14="http://schemas.microsoft.com/office/powerpoint/2010/main" val="12900758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Big orange is PILOTS</a:t>
            </a:r>
          </a:p>
          <a:p>
            <a:r>
              <a:rPr lang="en-US"/>
              <a:t>Green is sales tax </a:t>
            </a: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81</a:t>
            </a:fld>
            <a:endParaRPr lang="en-US">
              <a:solidFill>
                <a:prstClr val="black"/>
              </a:solidFill>
              <a:latin typeface="Calibri" panose="020F0502020204030204"/>
            </a:endParaRPr>
          </a:p>
        </p:txBody>
      </p:sp>
    </p:spTree>
    <p:extLst>
      <p:ext uri="{BB962C8B-B14F-4D97-AF65-F5344CB8AC3E}">
        <p14:creationId xmlns:p14="http://schemas.microsoft.com/office/powerpoint/2010/main" val="595061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2020 is COVID</a:t>
            </a: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82</a:t>
            </a:fld>
            <a:endParaRPr lang="en-US">
              <a:solidFill>
                <a:prstClr val="black"/>
              </a:solidFill>
              <a:latin typeface="Calibri" panose="020F0502020204030204"/>
            </a:endParaRPr>
          </a:p>
        </p:txBody>
      </p:sp>
    </p:spTree>
    <p:extLst>
      <p:ext uri="{BB962C8B-B14F-4D97-AF65-F5344CB8AC3E}">
        <p14:creationId xmlns:p14="http://schemas.microsoft.com/office/powerpoint/2010/main" val="22613888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83</a:t>
            </a:fld>
            <a:endParaRPr lang="en-US">
              <a:solidFill>
                <a:prstClr val="black"/>
              </a:solidFill>
              <a:latin typeface="Calibri" panose="020F0502020204030204"/>
            </a:endParaRPr>
          </a:p>
        </p:txBody>
      </p:sp>
    </p:spTree>
    <p:extLst>
      <p:ext uri="{BB962C8B-B14F-4D97-AF65-F5344CB8AC3E}">
        <p14:creationId xmlns:p14="http://schemas.microsoft.com/office/powerpoint/2010/main" val="36828718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84</a:t>
            </a:fld>
            <a:endParaRPr lang="en-US">
              <a:solidFill>
                <a:prstClr val="black"/>
              </a:solidFill>
              <a:latin typeface="Calibri" panose="020F0502020204030204"/>
            </a:endParaRPr>
          </a:p>
        </p:txBody>
      </p:sp>
    </p:spTree>
    <p:extLst>
      <p:ext uri="{BB962C8B-B14F-4D97-AF65-F5344CB8AC3E}">
        <p14:creationId xmlns:p14="http://schemas.microsoft.com/office/powerpoint/2010/main" val="32225648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Interfund Revenue from F Fund for CARES Act Funding</a:t>
            </a: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85</a:t>
            </a:fld>
            <a:endParaRPr lang="en-US">
              <a:solidFill>
                <a:prstClr val="black"/>
              </a:solidFill>
              <a:latin typeface="Calibri" panose="020F0502020204030204"/>
            </a:endParaRPr>
          </a:p>
        </p:txBody>
      </p:sp>
    </p:spTree>
    <p:extLst>
      <p:ext uri="{BB962C8B-B14F-4D97-AF65-F5344CB8AC3E}">
        <p14:creationId xmlns:p14="http://schemas.microsoft.com/office/powerpoint/2010/main" val="10442061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Left: $/student per revenue source</a:t>
            </a:r>
          </a:p>
          <a:p>
            <a:r>
              <a:rPr lang="en-US">
                <a:ea typeface="Calibri"/>
                <a:cs typeface="Calibri"/>
              </a:rPr>
              <a:t>Right: If you were to take every dollar, here is the split out per source that supports that dollar.  </a:t>
            </a:r>
          </a:p>
          <a:p>
            <a:r>
              <a:rPr lang="en-US">
                <a:ea typeface="Calibri"/>
                <a:cs typeface="Calibri"/>
              </a:rPr>
              <a:t>Interfund transfers are debt service transfers</a:t>
            </a:r>
          </a:p>
          <a:p>
            <a:endParaRPr lang="en-US">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86</a:t>
            </a:fld>
            <a:endParaRPr lang="en-US">
              <a:solidFill>
                <a:prstClr val="black"/>
              </a:solidFill>
              <a:latin typeface="Calibri" panose="020F0502020204030204"/>
            </a:endParaRPr>
          </a:p>
        </p:txBody>
      </p:sp>
    </p:spTree>
    <p:extLst>
      <p:ext uri="{BB962C8B-B14F-4D97-AF65-F5344CB8AC3E}">
        <p14:creationId xmlns:p14="http://schemas.microsoft.com/office/powerpoint/2010/main" val="25858459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A2250 function over all general fund functions as a percentage.</a:t>
            </a:r>
            <a:endParaRPr lang="en-US"/>
          </a:p>
          <a:p>
            <a:pPr marL="171450" indent="-171450">
              <a:buFont typeface="Arial"/>
              <a:buChar char="•"/>
            </a:pPr>
            <a:r>
              <a:rPr lang="en-US">
                <a:ea typeface="Calibri"/>
                <a:cs typeface="Calibri"/>
              </a:rPr>
              <a:t>A2250 function expenses divided by SWD enrollment as a dollar amount per student.</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0758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88</a:t>
            </a:fld>
            <a:endParaRPr lang="en-US">
              <a:solidFill>
                <a:prstClr val="black"/>
              </a:solidFill>
              <a:latin typeface="Calibri" panose="020F0502020204030204"/>
            </a:endParaRPr>
          </a:p>
        </p:txBody>
      </p:sp>
    </p:spTree>
    <p:extLst>
      <p:ext uri="{BB962C8B-B14F-4D97-AF65-F5344CB8AC3E}">
        <p14:creationId xmlns:p14="http://schemas.microsoft.com/office/powerpoint/2010/main" val="9233878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311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048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Helvetica Neue"/>
              </a:rPr>
              <a:t>https://www.asbonewyork.org/mpage/economic-impact-update</a:t>
            </a:r>
          </a:p>
          <a:p>
            <a:pPr algn="just"/>
            <a:endParaRPr lang="en-US" b="0" i="0">
              <a:solidFill>
                <a:srgbClr val="333333"/>
              </a:solidFill>
              <a:effectLst/>
              <a:latin typeface="Helvetica Neue"/>
            </a:endParaRPr>
          </a:p>
          <a:p>
            <a:pPr algn="just"/>
            <a:endParaRPr lang="en-US" b="0" i="0">
              <a:solidFill>
                <a:srgbClr val="333333"/>
              </a:solidFill>
              <a:effectLst/>
              <a:latin typeface="Helvetica Neue"/>
            </a:endParaRPr>
          </a:p>
          <a:p>
            <a:pPr algn="just"/>
            <a:r>
              <a:rPr lang="en-US" b="0" i="0">
                <a:solidFill>
                  <a:srgbClr val="333333"/>
                </a:solidFill>
                <a:effectLst/>
                <a:latin typeface="Helvetica Neue"/>
              </a:rPr>
              <a:t>The Gates-Chili school district spends $108M in order to educate students in the district. This spending also contributes to local, regional, and statewide economic well-being. The following tables estimate that contribution.</a:t>
            </a:r>
          </a:p>
          <a:p>
            <a:pPr algn="just"/>
            <a:endParaRPr lang="en-US" b="0" i="0">
              <a:solidFill>
                <a:srgbClr val="333333"/>
              </a:solidFill>
              <a:effectLst/>
              <a:latin typeface="Helvetica Neue"/>
            </a:endParaRPr>
          </a:p>
          <a:p>
            <a:pPr algn="just"/>
            <a:r>
              <a:rPr lang="en-US" b="0" i="0">
                <a:solidFill>
                  <a:srgbClr val="333333"/>
                </a:solidFill>
                <a:effectLst/>
                <a:latin typeface="Helvetica Neue"/>
              </a:rPr>
              <a:t>The Gates-Chili school district directly employs about 798 people. The district's purchase of goods and services as well as employee personal spending is responsible for about 774 additional spillover jobs in the Finger Lakes region. The school district is responsible for a total of about 1,571 jobs. These jobs generate $86.4 million in income. $44.7 million is directly connected to Gates-Chili employees. Another $41.6 million is generated by spillover spending that generate additional jobs. This income generates an estimated $4.2 million in state income tax in total and $2.2 million in sales tax.</a:t>
            </a:r>
          </a:p>
          <a:p>
            <a:pPr algn="just"/>
            <a:endParaRPr lang="en-US" b="0" i="0">
              <a:solidFill>
                <a:srgbClr val="333333"/>
              </a:solidFill>
              <a:effectLst/>
              <a:latin typeface="Helvetica Neue"/>
            </a:endParaRPr>
          </a:p>
          <a:p>
            <a:pPr algn="just"/>
            <a:r>
              <a:rPr lang="en-US" b="0" i="0">
                <a:solidFill>
                  <a:srgbClr val="333333"/>
                </a:solidFill>
                <a:effectLst/>
                <a:latin typeface="Helvetica Neue"/>
              </a:rPr>
              <a:t>This analysis shows the economic impact of public education goes far beyond the people directly employed by school districts. School district spending in 2020-21 resulted in nearly 700,000 jobs around the state, about 377,000 jobs directly funded by schools and just under 300,000 jobs that result from spending of school districts and school employees. As voters go to the polls to decide on school budgets, they should consider both the long-term benefits of funding public education and the immediate economic impact of school district spending.</a:t>
            </a:r>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2159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0758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2159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2159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78098" rtl="0" eaLnBrk="1" fontAlgn="auto" latinLnBrk="0" hangingPunct="1">
              <a:lnSpc>
                <a:spcPct val="100000"/>
              </a:lnSpc>
              <a:spcBef>
                <a:spcPts val="0"/>
              </a:spcBef>
              <a:spcAft>
                <a:spcPts val="0"/>
              </a:spcAft>
              <a:buClrTx/>
              <a:buSzTx/>
              <a:buFontTx/>
              <a:buNone/>
              <a:tabLst/>
              <a:defRPr/>
            </a:pPr>
            <a:fld id="{FAE3DE3E-72F5-4A7E-97B9-6A936AD27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8098"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6003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95</a:t>
            </a:fld>
            <a:endParaRPr lang="en-US">
              <a:solidFill>
                <a:prstClr val="black"/>
              </a:solidFill>
              <a:latin typeface="Calibri" panose="020F0502020204030204"/>
            </a:endParaRPr>
          </a:p>
        </p:txBody>
      </p:sp>
    </p:spTree>
    <p:extLst>
      <p:ext uri="{BB962C8B-B14F-4D97-AF65-F5344CB8AC3E}">
        <p14:creationId xmlns:p14="http://schemas.microsoft.com/office/powerpoint/2010/main" val="33303771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529">
              <a:defRPr/>
            </a:pPr>
            <a:fld id="{FAE3DE3E-72F5-4A7E-97B9-6A936AD27986}" type="slidenum">
              <a:rPr lang="en-US">
                <a:solidFill>
                  <a:prstClr val="black"/>
                </a:solidFill>
                <a:latin typeface="Calibri" panose="020F0502020204030204"/>
              </a:rPr>
              <a:pPr defTabSz="966529">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40206003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AE3DE3E-72F5-4A7E-97B9-6A936AD27986}" type="slidenum">
              <a:rPr lang="en-US">
                <a:solidFill>
                  <a:prstClr val="black"/>
                </a:solidFill>
                <a:latin typeface="Calibri" panose="020F0502020204030204"/>
              </a:rPr>
              <a:pPr defTabSz="931774">
                <a:defRPr/>
              </a:pPr>
              <a:t>97</a:t>
            </a:fld>
            <a:endParaRPr lang="en-US">
              <a:solidFill>
                <a:prstClr val="black"/>
              </a:solidFill>
              <a:latin typeface="Calibri" panose="020F0502020204030204"/>
            </a:endParaRPr>
          </a:p>
        </p:txBody>
      </p:sp>
    </p:spTree>
    <p:extLst>
      <p:ext uri="{BB962C8B-B14F-4D97-AF65-F5344CB8AC3E}">
        <p14:creationId xmlns:p14="http://schemas.microsoft.com/office/powerpoint/2010/main" val="37579862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98</a:t>
            </a:fld>
            <a:endParaRPr lang="en-US"/>
          </a:p>
        </p:txBody>
      </p:sp>
    </p:spTree>
    <p:extLst>
      <p:ext uri="{BB962C8B-B14F-4D97-AF65-F5344CB8AC3E}">
        <p14:creationId xmlns:p14="http://schemas.microsoft.com/office/powerpoint/2010/main" val="78524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10779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270354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48578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2CAAB-DBC3-4C4E-B2FE-AAA33334C0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834EB-0AB0-4883-A733-F93721CAE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18DD28-DDEF-49A3-A483-9F02E9602659}"/>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5" name="Footer Placeholder 4">
            <a:extLst>
              <a:ext uri="{FF2B5EF4-FFF2-40B4-BE49-F238E27FC236}">
                <a16:creationId xmlns:a16="http://schemas.microsoft.com/office/drawing/2014/main" id="{01B1B065-1239-432E-9839-98FD280A1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7EBA3-28D2-4B7E-AB3B-85BDB18CB30F}"/>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268479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340B-956E-47E1-AAEF-11E0D4067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9CC5CB-9FC1-4B21-889D-FEFD759FA1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04EBF-A22F-4AD2-8F7C-7D722BB627F7}"/>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5" name="Footer Placeholder 4">
            <a:extLst>
              <a:ext uri="{FF2B5EF4-FFF2-40B4-BE49-F238E27FC236}">
                <a16:creationId xmlns:a16="http://schemas.microsoft.com/office/drawing/2014/main" id="{3D1F469D-98B9-4797-AADA-013B0332F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D666D-7F5C-443B-ACD4-E7173451E543}"/>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1264273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41A3E-BC79-4D42-944D-D17FD39316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D3F43-58C9-4B6F-A1E8-031822B7B3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9EDE8D-D043-4D00-91E4-30FF898687DE}"/>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5" name="Footer Placeholder 4">
            <a:extLst>
              <a:ext uri="{FF2B5EF4-FFF2-40B4-BE49-F238E27FC236}">
                <a16:creationId xmlns:a16="http://schemas.microsoft.com/office/drawing/2014/main" id="{7A734DAB-FCB9-40F4-AD47-3CAE97DBF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7B64C-8134-43D6-B279-779F232003FD}"/>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3413382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0B8F-7C84-4ACC-BAD5-1D2E49E6AE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742E18-547E-42F2-BC71-36225F9A22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F984E-6CE9-4976-989F-4286F06496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E6F55D-DB64-43C0-B68E-D78D0501F39B}"/>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6" name="Footer Placeholder 5">
            <a:extLst>
              <a:ext uri="{FF2B5EF4-FFF2-40B4-BE49-F238E27FC236}">
                <a16:creationId xmlns:a16="http://schemas.microsoft.com/office/drawing/2014/main" id="{9BFB22E7-DB6C-444F-8D13-93EF7FF5ED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EAEEC-B8D7-4C0C-AA7C-65E15013EC07}"/>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2489182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B93D-7FB1-453D-8353-ED3221D8CC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F77366-1E93-409E-B3D8-12F2FC70A2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00586-D3AF-453B-87E9-3D535B3F9F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37A77-397E-41FD-8760-BEB4B11E0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3D316-6058-49B6-88DC-D19AEFE94D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94347B-F50B-441A-9F92-38B3B5A30F84}"/>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8" name="Footer Placeholder 7">
            <a:extLst>
              <a:ext uri="{FF2B5EF4-FFF2-40B4-BE49-F238E27FC236}">
                <a16:creationId xmlns:a16="http://schemas.microsoft.com/office/drawing/2014/main" id="{69AAF858-071C-4B7A-8D5A-FD7B7E40A2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DB722A-916F-4CF1-B6BF-1B4601563DAE}"/>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205169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58644-BDE5-41A9-9BBC-7C24DFC7B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EBFA75-D00F-4711-96AC-3547AD62A767}"/>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4" name="Footer Placeholder 3">
            <a:extLst>
              <a:ext uri="{FF2B5EF4-FFF2-40B4-BE49-F238E27FC236}">
                <a16:creationId xmlns:a16="http://schemas.microsoft.com/office/drawing/2014/main" id="{DD1F965E-426F-4EE9-9FE1-A25A7ABC5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0D9416-EDD6-499B-AD63-1747EA2AF115}"/>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2893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9ADD3E-9E8A-4631-85D1-C726D0CD8A99}"/>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3" name="Footer Placeholder 2">
            <a:extLst>
              <a:ext uri="{FF2B5EF4-FFF2-40B4-BE49-F238E27FC236}">
                <a16:creationId xmlns:a16="http://schemas.microsoft.com/office/drawing/2014/main" id="{6156D8AF-5FC7-49E8-8B17-5162F37A74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36895-C3AF-44A1-BB1E-6FFABF599E0B}"/>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282280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4BDF-55CF-44C8-9A53-6AD5EE1B9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999075-BEAD-4022-8062-CC0071E363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82A35A-EAE8-4060-A5EE-81E4924EBC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849CC-F636-4A8A-A176-8DE4B499A4EA}"/>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6" name="Footer Placeholder 5">
            <a:extLst>
              <a:ext uri="{FF2B5EF4-FFF2-40B4-BE49-F238E27FC236}">
                <a16:creationId xmlns:a16="http://schemas.microsoft.com/office/drawing/2014/main" id="{94E0CB8F-6B9D-4614-A689-B081BE6966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8AF076-3EC6-498E-BB8F-7FCB14FFEB28}"/>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276235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501777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E0D5-0DF6-4399-B534-2FAF2DC251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06D868-7113-4B13-BD3C-D0B0E5A4E1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87A6E0-7853-40AE-BC3A-B026FDEFA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F1F27-1281-43E6-836E-1C4BFE43DFC8}"/>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6" name="Footer Placeholder 5">
            <a:extLst>
              <a:ext uri="{FF2B5EF4-FFF2-40B4-BE49-F238E27FC236}">
                <a16:creationId xmlns:a16="http://schemas.microsoft.com/office/drawing/2014/main" id="{AA0020B2-4B24-4487-BF39-8A0DF2099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1159E-7B57-4A48-AFFE-4FEC3F61E8F4}"/>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52566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FEAA-CE97-4BCC-9CAE-D476B494EE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803B6-8F6A-4E65-834A-5349E4C031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74783-5F61-4B39-A1C3-4F00B2A5F94E}"/>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5" name="Footer Placeholder 4">
            <a:extLst>
              <a:ext uri="{FF2B5EF4-FFF2-40B4-BE49-F238E27FC236}">
                <a16:creationId xmlns:a16="http://schemas.microsoft.com/office/drawing/2014/main" id="{220D23F8-5641-465C-B93A-A3D7C8C93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7B35D-38D5-4528-A258-3218B4F17BCB}"/>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3461914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C59001-868B-4004-9C28-9DB0555FCE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6F01E2-2325-4EBD-822F-B9DD868E58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548BA-375C-4708-8F83-4F0A85FA1141}"/>
              </a:ext>
            </a:extLst>
          </p:cNvPr>
          <p:cNvSpPr>
            <a:spLocks noGrp="1"/>
          </p:cNvSpPr>
          <p:nvPr>
            <p:ph type="dt" sz="half" idx="10"/>
          </p:nvPr>
        </p:nvSpPr>
        <p:spPr/>
        <p:txBody>
          <a:bodyPr/>
          <a:lstStyle/>
          <a:p>
            <a:fld id="{F55B43D1-A78D-4237-B732-86580DBC74BA}" type="datetimeFigureOut">
              <a:rPr lang="en-US" smtClean="0"/>
              <a:t>3/14/2024</a:t>
            </a:fld>
            <a:endParaRPr lang="en-US"/>
          </a:p>
        </p:txBody>
      </p:sp>
      <p:sp>
        <p:nvSpPr>
          <p:cNvPr id="5" name="Footer Placeholder 4">
            <a:extLst>
              <a:ext uri="{FF2B5EF4-FFF2-40B4-BE49-F238E27FC236}">
                <a16:creationId xmlns:a16="http://schemas.microsoft.com/office/drawing/2014/main" id="{A7EEEBA9-FB57-4EE7-B3ED-0A7B56C3F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4692E-3084-4045-BECA-A6B55D03257F}"/>
              </a:ext>
            </a:extLst>
          </p:cNvPr>
          <p:cNvSpPr>
            <a:spLocks noGrp="1"/>
          </p:cNvSpPr>
          <p:nvPr>
            <p:ph type="sldNum" sz="quarter" idx="12"/>
          </p:nvPr>
        </p:nvSpPr>
        <p:spPr/>
        <p:txBody>
          <a:bodyPr/>
          <a:lstStyle/>
          <a:p>
            <a:fld id="{82F6205B-5416-42B7-AE38-1E4F7B180E58}" type="slidenum">
              <a:rPr lang="en-US" smtClean="0"/>
              <a:t>‹#›</a:t>
            </a:fld>
            <a:endParaRPr lang="en-US"/>
          </a:p>
        </p:txBody>
      </p:sp>
    </p:spTree>
    <p:extLst>
      <p:ext uri="{BB962C8B-B14F-4D97-AF65-F5344CB8AC3E}">
        <p14:creationId xmlns:p14="http://schemas.microsoft.com/office/powerpoint/2010/main" val="1314020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smtClean="0"/>
              <a:t>3/14/2024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08635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smtClean="0"/>
              <a:t>3/14/2024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61683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3/14/2024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24924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smtClean="0"/>
              <a:t>3/14/2024</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933809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0E46F-7819-4ACF-B48B-48222C2ACC88}" type="datetimeFigureOut">
              <a:rPr lang="en-US" smtClean="0"/>
              <a:t>3/14/2024</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60340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smtClean="0"/>
              <a:t>3/14/2024</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51286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3/14/2024</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3395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625106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3/14/2024</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80484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3/14/2024</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266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smtClean="0"/>
              <a:t>3/14/2024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39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smtClean="0"/>
              <a:t>3/14/2024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52944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530177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8000" b="1">
                <a:latin typeface="Freestyle Script" panose="030804020302050B0404" pitchFamily="66" charset="0"/>
              </a:defRPr>
            </a:lvl1pPr>
          </a:lstStyle>
          <a:p>
            <a:r>
              <a:rPr lang="en-US"/>
              <a:t>Click to edit Master title style</a:t>
            </a:r>
          </a:p>
        </p:txBody>
      </p:sp>
      <p:sp>
        <p:nvSpPr>
          <p:cNvPr id="3" name="Content Placeholder 2"/>
          <p:cNvSpPr>
            <a:spLocks noGrp="1"/>
          </p:cNvSpPr>
          <p:nvPr>
            <p:ph idx="1"/>
          </p:nvPr>
        </p:nvSpPr>
        <p:spPr/>
        <p:txBody>
          <a:bodyPr/>
          <a:lstStyle>
            <a:lvl1pPr>
              <a:defRPr b="1">
                <a:latin typeface="Century Schoolbook" panose="02040604050505020304" pitchFamily="18" charset="0"/>
              </a:defRPr>
            </a:lvl1pPr>
            <a:lvl2pPr>
              <a:defRPr>
                <a:latin typeface="Century Schoolbook" panose="02040604050505020304" pitchFamily="18" charset="0"/>
              </a:defRPr>
            </a:lvl2pPr>
            <a:lvl3pPr>
              <a:defRPr>
                <a:latin typeface="Century Schoolbook" panose="02040604050505020304" pitchFamily="18" charset="0"/>
              </a:defRPr>
            </a:lvl3pPr>
            <a:lvl4pPr>
              <a:defRPr>
                <a:latin typeface="Century Schoolbook" panose="02040604050505020304" pitchFamily="18" charset="0"/>
              </a:defRPr>
            </a:lvl4pPr>
            <a:lvl5pPr>
              <a:defRPr>
                <a:latin typeface="Century Schoolbook" panose="020406040505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4133355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073576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5E9721-301E-42B9-A526-F5B8D2C1D07D}"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90224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5E9721-301E-42B9-A526-F5B8D2C1D07D}"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322980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5E9721-301E-42B9-A526-F5B8D2C1D07D}"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424205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5E9721-301E-42B9-A526-F5B8D2C1D07D}"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4279380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E9721-301E-42B9-A526-F5B8D2C1D07D}"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042272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E9721-301E-42B9-A526-F5B8D2C1D07D}"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115816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E9721-301E-42B9-A526-F5B8D2C1D07D}"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746780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709632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28478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5E9721-301E-42B9-A526-F5B8D2C1D07D}"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06353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5E9721-301E-42B9-A526-F5B8D2C1D07D}"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311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E9721-301E-42B9-A526-F5B8D2C1D07D}"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91984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E9721-301E-42B9-A526-F5B8D2C1D07D}"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807225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E9721-301E-42B9-A526-F5B8D2C1D07D}"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401973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E9721-301E-42B9-A526-F5B8D2C1D07D}" type="datetimeFigureOut">
              <a:rPr lang="en-US" smtClean="0"/>
              <a:t>3/14/2024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A6EDF-9938-4102-96C2-69C1CE280D7B}" type="slidenum">
              <a:rPr lang="en-US" smtClean="0"/>
              <a:t>‹#›</a:t>
            </a:fld>
            <a:endParaRPr lang="en-US"/>
          </a:p>
        </p:txBody>
      </p:sp>
    </p:spTree>
    <p:extLst>
      <p:ext uri="{BB962C8B-B14F-4D97-AF65-F5344CB8AC3E}">
        <p14:creationId xmlns:p14="http://schemas.microsoft.com/office/powerpoint/2010/main" val="4040492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268A22-F7FD-47E0-A650-447D3BB976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3A607A-38ED-4E38-91FE-94B3B605D2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EE659-A876-44DB-BA4F-63D4D671E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B43D1-A78D-4237-B732-86580DBC74BA}" type="datetimeFigureOut">
              <a:rPr lang="en-US" smtClean="0"/>
              <a:t>3/14/2024</a:t>
            </a:fld>
            <a:endParaRPr lang="en-US"/>
          </a:p>
        </p:txBody>
      </p:sp>
      <p:sp>
        <p:nvSpPr>
          <p:cNvPr id="5" name="Footer Placeholder 4">
            <a:extLst>
              <a:ext uri="{FF2B5EF4-FFF2-40B4-BE49-F238E27FC236}">
                <a16:creationId xmlns:a16="http://schemas.microsoft.com/office/drawing/2014/main" id="{56739B5D-2B21-473D-9848-FDD229F45C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4BCB52-598F-4D47-A672-270918D4AA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6205B-5416-42B7-AE38-1E4F7B180E58}" type="slidenum">
              <a:rPr lang="en-US" smtClean="0"/>
              <a:t>‹#›</a:t>
            </a:fld>
            <a:endParaRPr lang="en-US"/>
          </a:p>
        </p:txBody>
      </p:sp>
    </p:spTree>
    <p:extLst>
      <p:ext uri="{BB962C8B-B14F-4D97-AF65-F5344CB8AC3E}">
        <p14:creationId xmlns:p14="http://schemas.microsoft.com/office/powerpoint/2010/main" val="10126931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ell MT" panose="02020503060305020303" pitchFamily="18" charset="0"/>
              </a:defRPr>
            </a:lvl1pPr>
          </a:lstStyle>
          <a:p>
            <a:fld id="{3CBC1C18-307B-4F68-A007-B5B542270E8D}" type="datetimeFigureOut">
              <a:rPr lang="en-US" smtClean="0"/>
              <a:pPr/>
              <a:t>3/14/2024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ell MT" panose="02020503060305020303" pitchFamily="18" charset="0"/>
              </a:defRPr>
            </a:lvl1pPr>
          </a:lstStyle>
          <a:p>
            <a:r>
              <a:rPr lang="en-US"/>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ell MT" panose="02020503060305020303" pitchFamily="18"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6054423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ell MT" panose="020205030603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ell MT" panose="020205030603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ell MT" panose="020205030603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E9721-301E-42B9-A526-F5B8D2C1D07D}" type="datetimeFigureOut">
              <a:rPr lang="en-US" smtClean="0"/>
              <a:t>3/14/2024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A6EDF-9938-4102-96C2-69C1CE280D7B}" type="slidenum">
              <a:rPr lang="en-US" smtClean="0"/>
              <a:t>‹#›</a:t>
            </a:fld>
            <a:endParaRPr lang="en-US"/>
          </a:p>
        </p:txBody>
      </p:sp>
    </p:spTree>
    <p:extLst>
      <p:ext uri="{BB962C8B-B14F-4D97-AF65-F5344CB8AC3E}">
        <p14:creationId xmlns:p14="http://schemas.microsoft.com/office/powerpoint/2010/main" val="32937427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8000" b="1" kern="1200">
          <a:solidFill>
            <a:schemeClr val="tx1"/>
          </a:solidFill>
          <a:latin typeface="Freestyle Script" panose="030804020302050B04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entury Schoolbook"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package" Target="../embeddings/Microsoft_Excel_Worksheet.xlsx"/></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package" Target="../embeddings/Microsoft_Excel_Worksheet1.xlsx"/></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package" Target="../embeddings/Microsoft_Excel_Worksheet2.xlsx"/></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package" Target="../embeddings/Microsoft_Excel_Worksheet3.xlsx"/></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package" Target="../embeddings/Microsoft_Excel_Worksheet4.xlsx"/></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package" Target="../embeddings/Microsoft_Excel_Worksheet5.xlsx"/></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package" Target="../embeddings/Microsoft_Excel_Worksheet6.xlsx"/></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4.xml"/><Relationship Id="rId5" Type="http://schemas.openxmlformats.org/officeDocument/2006/relationships/image" Target="../media/image54.jpe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4.xml"/><Relationship Id="rId5" Type="http://schemas.openxmlformats.org/officeDocument/2006/relationships/image" Target="../media/image59.jpeg"/><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hyperlink" Target="http://www.gateschili.org/page/18376" TargetMode="External"/><Relationship Id="rId4" Type="http://schemas.openxmlformats.org/officeDocument/2006/relationships/hyperlink" Target="https://www.gateschili.org/site/handlers/filedownload.ashx?moduleinstanceid=38654&amp;dataid=77484&amp;FileName=Financial%20Reserve%20Plan%20-%20May%202023.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0832" y="1814945"/>
            <a:ext cx="11070336" cy="2387600"/>
          </a:xfrm>
        </p:spPr>
        <p:txBody>
          <a:bodyPr>
            <a:normAutofit fontScale="90000"/>
          </a:bodyPr>
          <a:lstStyle/>
          <a:p>
            <a:r>
              <a:rPr lang="en-US" sz="11500" b="1">
                <a:latin typeface="Freestyle Script"/>
              </a:rPr>
              <a:t>2024-25 </a:t>
            </a:r>
            <a:br>
              <a:rPr lang="en-US" sz="11500" b="1">
                <a:latin typeface="Freestyle Script" panose="030804020302050B0404" pitchFamily="66" charset="0"/>
              </a:rPr>
            </a:br>
            <a:r>
              <a:rPr lang="en-US" sz="11500" b="1">
                <a:latin typeface="Freestyle Script"/>
              </a:rPr>
              <a:t>Budget Ambassadors Workshop</a:t>
            </a:r>
          </a:p>
        </p:txBody>
      </p:sp>
      <p:sp>
        <p:nvSpPr>
          <p:cNvPr id="3" name="Subtitle 2"/>
          <p:cNvSpPr>
            <a:spLocks noGrp="1"/>
          </p:cNvSpPr>
          <p:nvPr>
            <p:ph type="subTitle" idx="1"/>
          </p:nvPr>
        </p:nvSpPr>
        <p:spPr>
          <a:xfrm>
            <a:off x="1377696" y="4202545"/>
            <a:ext cx="9144000" cy="757382"/>
          </a:xfrm>
        </p:spPr>
        <p:txBody>
          <a:bodyPr vert="horz" lIns="91440" tIns="45720" rIns="91440" bIns="45720" rtlCol="0" anchor="t">
            <a:normAutofit/>
          </a:bodyPr>
          <a:lstStyle/>
          <a:p>
            <a:r>
              <a:rPr lang="en-US">
                <a:latin typeface="Century Schoolbook"/>
              </a:rPr>
              <a:t>Part II - March 14, 2024</a:t>
            </a:r>
          </a:p>
        </p:txBody>
      </p:sp>
    </p:spTree>
    <p:extLst>
      <p:ext uri="{BB962C8B-B14F-4D97-AF65-F5344CB8AC3E}">
        <p14:creationId xmlns:p14="http://schemas.microsoft.com/office/powerpoint/2010/main" val="2989941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F5B931-CF17-2E70-1881-FEFDA526C446}"/>
              </a:ext>
            </a:extLst>
          </p:cNvPr>
          <p:cNvSpPr txBox="1">
            <a:spLocks/>
          </p:cNvSpPr>
          <p:nvPr/>
        </p:nvSpPr>
        <p:spPr>
          <a:xfrm>
            <a:off x="850900" y="445921"/>
            <a:ext cx="8229600" cy="1148861"/>
          </a:xfrm>
          <a:prstGeom prst="rect">
            <a:avLst/>
          </a:prstGeom>
        </p:spPr>
        <p:txBody>
          <a:bodyPr vert="horz" lIns="0" tIns="45720" rIns="0" bIns="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a:latin typeface="Freestyle Script" panose="030804020302050B0404" pitchFamily="66" charset="0"/>
              </a:rPr>
              <a:t>Follow-up from our last session</a:t>
            </a:r>
          </a:p>
        </p:txBody>
      </p:sp>
      <p:sp>
        <p:nvSpPr>
          <p:cNvPr id="3" name="TextBox 2">
            <a:extLst>
              <a:ext uri="{FF2B5EF4-FFF2-40B4-BE49-F238E27FC236}">
                <a16:creationId xmlns:a16="http://schemas.microsoft.com/office/drawing/2014/main" id="{C156F202-8443-EF16-427C-D212A9E27C05}"/>
              </a:ext>
            </a:extLst>
          </p:cNvPr>
          <p:cNvSpPr txBox="1"/>
          <p:nvPr/>
        </p:nvSpPr>
        <p:spPr>
          <a:xfrm>
            <a:off x="1586396" y="1749056"/>
            <a:ext cx="7955599" cy="3356688"/>
          </a:xfrm>
          <a:prstGeom prst="rect">
            <a:avLst/>
          </a:prstGeom>
          <a:noFill/>
        </p:spPr>
        <p:txBody>
          <a:bodyPr wrap="square" lIns="91440" tIns="45720" rIns="91440" bIns="45720" anchor="t">
            <a:spAutoFit/>
          </a:bodyPr>
          <a:lstStyle/>
          <a:p>
            <a:pPr>
              <a:lnSpc>
                <a:spcPct val="107000"/>
              </a:lnSpc>
            </a:pPr>
            <a:r>
              <a:rPr lang="en-US" sz="3200" b="1" kern="100">
                <a:latin typeface="Century Schoolbook" panose="02040604050505020304" pitchFamily="18" charset="0"/>
                <a:ea typeface="Calibri"/>
                <a:cs typeface="Times New Roman"/>
              </a:rPr>
              <a:t>Different Funds</a:t>
            </a:r>
            <a:endParaRPr lang="en-US" sz="3200" b="1" kern="100">
              <a:effectLst/>
              <a:latin typeface="Century Schoolbook" panose="02040604050505020304" pitchFamily="18" charset="0"/>
              <a:ea typeface="Calibri"/>
              <a:cs typeface="Times New Roman"/>
            </a:endParaRPr>
          </a:p>
          <a:p>
            <a:pPr lvl="1">
              <a:lnSpc>
                <a:spcPct val="107000"/>
              </a:lnSpc>
            </a:pPr>
            <a:r>
              <a:rPr lang="en-US" sz="2400" kern="100">
                <a:latin typeface="Century Schoolbook" panose="02040604050505020304" pitchFamily="18" charset="0"/>
                <a:ea typeface="Calibri"/>
                <a:cs typeface="Times New Roman"/>
              </a:rPr>
              <a:t>A Fund	General</a:t>
            </a:r>
          </a:p>
          <a:p>
            <a:pPr lvl="1">
              <a:lnSpc>
                <a:spcPct val="107000"/>
              </a:lnSpc>
            </a:pPr>
            <a:r>
              <a:rPr lang="en-US" sz="2400" kern="100">
                <a:latin typeface="Century Schoolbook" panose="02040604050505020304" pitchFamily="18" charset="0"/>
                <a:ea typeface="Calibri"/>
                <a:cs typeface="Times New Roman"/>
              </a:rPr>
              <a:t>C Fund	School Lunch</a:t>
            </a:r>
          </a:p>
          <a:p>
            <a:pPr lvl="1">
              <a:lnSpc>
                <a:spcPct val="107000"/>
              </a:lnSpc>
            </a:pPr>
            <a:r>
              <a:rPr lang="en-US" sz="2400" kern="100">
                <a:latin typeface="Century Schoolbook" panose="02040604050505020304" pitchFamily="18" charset="0"/>
                <a:ea typeface="Calibri"/>
                <a:cs typeface="Times New Roman"/>
              </a:rPr>
              <a:t>CM Fund	Miscellaneous Special Rev</a:t>
            </a:r>
          </a:p>
          <a:p>
            <a:pPr lvl="1">
              <a:lnSpc>
                <a:spcPct val="107000"/>
              </a:lnSpc>
            </a:pPr>
            <a:r>
              <a:rPr lang="en-US" sz="2400" kern="100">
                <a:latin typeface="Century Schoolbook" panose="02040604050505020304" pitchFamily="18" charset="0"/>
                <a:ea typeface="Calibri"/>
                <a:cs typeface="Times New Roman"/>
              </a:rPr>
              <a:t>F Fund	Special Aid (Federal)</a:t>
            </a:r>
          </a:p>
          <a:p>
            <a:pPr lvl="1">
              <a:lnSpc>
                <a:spcPct val="107000"/>
              </a:lnSpc>
            </a:pPr>
            <a:r>
              <a:rPr lang="en-US" sz="2400" kern="100">
                <a:latin typeface="Century Schoolbook" panose="02040604050505020304" pitchFamily="18" charset="0"/>
                <a:ea typeface="Calibri"/>
                <a:cs typeface="Times New Roman"/>
              </a:rPr>
              <a:t>H Fund	Capital</a:t>
            </a:r>
          </a:p>
          <a:p>
            <a:pPr lvl="1">
              <a:lnSpc>
                <a:spcPct val="107000"/>
              </a:lnSpc>
            </a:pPr>
            <a:r>
              <a:rPr lang="en-US" sz="2400" kern="100">
                <a:latin typeface="Century Schoolbook" panose="02040604050505020304" pitchFamily="18" charset="0"/>
                <a:ea typeface="Calibri"/>
                <a:cs typeface="Times New Roman"/>
              </a:rPr>
              <a:t>K Fund	Fixed Assets</a:t>
            </a:r>
          </a:p>
          <a:p>
            <a:pPr lvl="1">
              <a:lnSpc>
                <a:spcPct val="107000"/>
              </a:lnSpc>
            </a:pPr>
            <a:r>
              <a:rPr lang="en-US" sz="2400" kern="100">
                <a:latin typeface="Century Schoolbook" panose="02040604050505020304" pitchFamily="18" charset="0"/>
                <a:ea typeface="Calibri"/>
                <a:cs typeface="Times New Roman"/>
              </a:rPr>
              <a:t>V Fund	Debt Service</a:t>
            </a:r>
            <a:endParaRPr lang="en-US" sz="3200" kern="100">
              <a:effectLst/>
              <a:latin typeface="Century Schoolbook" panose="02040604050505020304" pitchFamily="18" charset="0"/>
              <a:ea typeface="Calibri"/>
              <a:cs typeface="Times New Roman"/>
            </a:endParaRPr>
          </a:p>
        </p:txBody>
      </p:sp>
      <p:pic>
        <p:nvPicPr>
          <p:cNvPr id="2" name="Picture 1" descr="Icon&#10;&#10;Description automatically generated">
            <a:extLst>
              <a:ext uri="{FF2B5EF4-FFF2-40B4-BE49-F238E27FC236}">
                <a16:creationId xmlns:a16="http://schemas.microsoft.com/office/drawing/2014/main" id="{3A4BACDA-AE4C-F9CC-48CB-F953D5D74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19" y="100143"/>
            <a:ext cx="1648913" cy="1648913"/>
          </a:xfrm>
          <a:prstGeom prst="rect">
            <a:avLst/>
          </a:prstGeom>
        </p:spPr>
      </p:pic>
    </p:spTree>
    <p:extLst>
      <p:ext uri="{BB962C8B-B14F-4D97-AF65-F5344CB8AC3E}">
        <p14:creationId xmlns:p14="http://schemas.microsoft.com/office/powerpoint/2010/main" val="20582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F5B931-CF17-2E70-1881-FEFDA526C446}"/>
              </a:ext>
            </a:extLst>
          </p:cNvPr>
          <p:cNvSpPr txBox="1">
            <a:spLocks/>
          </p:cNvSpPr>
          <p:nvPr/>
        </p:nvSpPr>
        <p:spPr>
          <a:xfrm>
            <a:off x="850900" y="445921"/>
            <a:ext cx="8229600" cy="1148861"/>
          </a:xfrm>
          <a:prstGeom prst="rect">
            <a:avLst/>
          </a:prstGeom>
        </p:spPr>
        <p:txBody>
          <a:bodyPr vert="horz" lIns="0" tIns="45720" rIns="0" bIns="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a:latin typeface="Freestyle Script" panose="030804020302050B0404" pitchFamily="66" charset="0"/>
              </a:rPr>
              <a:t>Follow-up from our last session</a:t>
            </a:r>
          </a:p>
        </p:txBody>
      </p:sp>
      <p:sp>
        <p:nvSpPr>
          <p:cNvPr id="3" name="TextBox 2">
            <a:extLst>
              <a:ext uri="{FF2B5EF4-FFF2-40B4-BE49-F238E27FC236}">
                <a16:creationId xmlns:a16="http://schemas.microsoft.com/office/drawing/2014/main" id="{C156F202-8443-EF16-427C-D212A9E27C05}"/>
              </a:ext>
            </a:extLst>
          </p:cNvPr>
          <p:cNvSpPr txBox="1"/>
          <p:nvPr/>
        </p:nvSpPr>
        <p:spPr>
          <a:xfrm>
            <a:off x="850900" y="1712074"/>
            <a:ext cx="10238858" cy="4046236"/>
          </a:xfrm>
          <a:prstGeom prst="rect">
            <a:avLst/>
          </a:prstGeom>
          <a:noFill/>
        </p:spPr>
        <p:txBody>
          <a:bodyPr wrap="square" lIns="91440" tIns="45720" rIns="91440" bIns="45720" anchor="t">
            <a:spAutoFit/>
          </a:bodyPr>
          <a:lstStyle/>
          <a:p>
            <a:pPr>
              <a:lnSpc>
                <a:spcPct val="107000"/>
              </a:lnSpc>
            </a:pPr>
            <a:r>
              <a:rPr lang="en-US" sz="2400" b="1" kern="100">
                <a:latin typeface="Century Schoolbook" panose="02040604050505020304" pitchFamily="18" charset="0"/>
                <a:ea typeface="Cambria"/>
                <a:cs typeface="Times New Roman"/>
              </a:rPr>
              <a:t>How long does a teacher stay with the district?</a:t>
            </a:r>
          </a:p>
          <a:p>
            <a:pPr>
              <a:lnSpc>
                <a:spcPct val="107000"/>
              </a:lnSpc>
            </a:pPr>
            <a:r>
              <a:rPr lang="en-US" sz="2400" i="1" kern="100">
                <a:latin typeface="Century Schoolbook" panose="02040604050505020304" pitchFamily="18" charset="0"/>
                <a:ea typeface="Cambria"/>
                <a:cs typeface="Times New Roman"/>
              </a:rPr>
              <a:t>Total number of teachers: 456</a:t>
            </a:r>
          </a:p>
          <a:p>
            <a:pPr marL="800100" lvl="1" indent="-342900">
              <a:lnSpc>
                <a:spcPct val="107000"/>
              </a:lnSpc>
              <a:buFont typeface="Arial" panose="020B0604020202020204" pitchFamily="34" charset="0"/>
              <a:buChar char="•"/>
            </a:pPr>
            <a:r>
              <a:rPr lang="en-US" sz="2400" kern="100">
                <a:latin typeface="Century Schoolbook" panose="02040604050505020304" pitchFamily="18" charset="0"/>
                <a:ea typeface="Cambria"/>
                <a:cs typeface="Times New Roman"/>
              </a:rPr>
              <a:t>Avg. years of service			13.03</a:t>
            </a:r>
          </a:p>
          <a:p>
            <a:pPr marL="800100" lvl="1" indent="-342900">
              <a:lnSpc>
                <a:spcPct val="107000"/>
              </a:lnSpc>
              <a:buFont typeface="Arial" panose="020B0604020202020204" pitchFamily="34" charset="0"/>
              <a:buChar char="•"/>
            </a:pPr>
            <a:r>
              <a:rPr lang="en-US" sz="2400" kern="100">
                <a:latin typeface="Century Schoolbook" panose="02040604050505020304" pitchFamily="18" charset="0"/>
                <a:ea typeface="Cambria"/>
                <a:cs typeface="Times New Roman"/>
              </a:rPr>
              <a:t>Avg. years of GC service at retirement	20.67</a:t>
            </a:r>
          </a:p>
          <a:p>
            <a:pPr marL="800100" lvl="1" indent="-342900">
              <a:lnSpc>
                <a:spcPct val="107000"/>
              </a:lnSpc>
              <a:buFont typeface="Arial" panose="020B0604020202020204" pitchFamily="34" charset="0"/>
              <a:buChar char="•"/>
            </a:pPr>
            <a:r>
              <a:rPr lang="en-US" sz="2400" kern="100">
                <a:latin typeface="Century Schoolbook" panose="02040604050505020304" pitchFamily="18" charset="0"/>
                <a:ea typeface="Cambria"/>
                <a:cs typeface="Times New Roman"/>
              </a:rPr>
              <a:t>Avg. years of service in education	22.71</a:t>
            </a:r>
          </a:p>
          <a:p>
            <a:pPr marL="342900" indent="-342900">
              <a:buFont typeface="Symbol,Sans-Serif" panose="05050102010706020507" pitchFamily="18" charset="2"/>
              <a:buChar char=""/>
            </a:pPr>
            <a:endParaRPr lang="en-US" sz="2400" kern="100">
              <a:latin typeface="Century Schoolbook" panose="02040604050505020304" pitchFamily="18" charset="0"/>
              <a:ea typeface="Cambria"/>
              <a:cs typeface="Times New Roman"/>
            </a:endParaRPr>
          </a:p>
          <a:p>
            <a:pPr>
              <a:lnSpc>
                <a:spcPct val="107000"/>
              </a:lnSpc>
            </a:pPr>
            <a:r>
              <a:rPr lang="en-US" sz="2400" b="1" kern="100">
                <a:latin typeface="Century Schoolbook" panose="02040604050505020304" pitchFamily="18" charset="0"/>
                <a:ea typeface="Cambria"/>
                <a:cs typeface="Times New Roman"/>
              </a:rPr>
              <a:t>Intro to Education Program </a:t>
            </a:r>
          </a:p>
          <a:p>
            <a:pPr marL="800100" lvl="1" indent="-342900">
              <a:lnSpc>
                <a:spcPct val="107000"/>
              </a:lnSpc>
              <a:buFont typeface="Arial" panose="020B0604020202020204" pitchFamily="34" charset="0"/>
              <a:buChar char="•"/>
            </a:pPr>
            <a:r>
              <a:rPr lang="en-US" sz="2400" kern="100">
                <a:latin typeface="Century Schoolbook" panose="02040604050505020304" pitchFamily="18" charset="0"/>
                <a:ea typeface="Cambria"/>
                <a:cs typeface="Times New Roman"/>
              </a:rPr>
              <a:t>Second year</a:t>
            </a:r>
          </a:p>
          <a:p>
            <a:pPr marL="800100" lvl="1" indent="-342900">
              <a:lnSpc>
                <a:spcPct val="107000"/>
              </a:lnSpc>
              <a:buFont typeface="Arial" panose="020B0604020202020204" pitchFamily="34" charset="0"/>
              <a:buChar char="•"/>
            </a:pPr>
            <a:r>
              <a:rPr lang="en-US" sz="2400" kern="100">
                <a:latin typeface="Century Schoolbook" panose="02040604050505020304" pitchFamily="18" charset="0"/>
                <a:ea typeface="Cambria"/>
                <a:cs typeface="Times New Roman"/>
              </a:rPr>
              <a:t>13 participants</a:t>
            </a:r>
          </a:p>
          <a:p>
            <a:pPr>
              <a:lnSpc>
                <a:spcPct val="107000"/>
              </a:lnSpc>
            </a:pPr>
            <a:endParaRPr lang="en-US" sz="2800" kern="100">
              <a:effectLst/>
              <a:latin typeface="Century Schoolbook" panose="02040604050505020304" pitchFamily="18" charset="0"/>
              <a:ea typeface="Calibri"/>
              <a:cs typeface="Times New Roman"/>
            </a:endParaRPr>
          </a:p>
        </p:txBody>
      </p:sp>
      <p:pic>
        <p:nvPicPr>
          <p:cNvPr id="4" name="Picture 3" descr="Icon&#10;&#10;Description automatically generated">
            <a:extLst>
              <a:ext uri="{FF2B5EF4-FFF2-40B4-BE49-F238E27FC236}">
                <a16:creationId xmlns:a16="http://schemas.microsoft.com/office/drawing/2014/main" id="{A3A52A70-FA04-FC16-6E19-6136C1DBB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19" y="100143"/>
            <a:ext cx="1648913" cy="1648913"/>
          </a:xfrm>
          <a:prstGeom prst="rect">
            <a:avLst/>
          </a:prstGeom>
        </p:spPr>
      </p:pic>
    </p:spTree>
    <p:extLst>
      <p:ext uri="{BB962C8B-B14F-4D97-AF65-F5344CB8AC3E}">
        <p14:creationId xmlns:p14="http://schemas.microsoft.com/office/powerpoint/2010/main" val="271707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F5B931-CF17-2E70-1881-FEFDA526C446}"/>
              </a:ext>
            </a:extLst>
          </p:cNvPr>
          <p:cNvSpPr txBox="1">
            <a:spLocks/>
          </p:cNvSpPr>
          <p:nvPr/>
        </p:nvSpPr>
        <p:spPr>
          <a:xfrm>
            <a:off x="850900" y="445921"/>
            <a:ext cx="8229600" cy="1148861"/>
          </a:xfrm>
          <a:prstGeom prst="rect">
            <a:avLst/>
          </a:prstGeom>
        </p:spPr>
        <p:txBody>
          <a:bodyPr vert="horz" lIns="0" tIns="45720" rIns="0" bIns="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a:latin typeface="Freestyle Script" panose="030804020302050B0404" pitchFamily="66" charset="0"/>
              </a:rPr>
              <a:t>Follow-up from our last session</a:t>
            </a:r>
          </a:p>
        </p:txBody>
      </p:sp>
      <p:sp>
        <p:nvSpPr>
          <p:cNvPr id="3" name="TextBox 2">
            <a:extLst>
              <a:ext uri="{FF2B5EF4-FFF2-40B4-BE49-F238E27FC236}">
                <a16:creationId xmlns:a16="http://schemas.microsoft.com/office/drawing/2014/main" id="{C156F202-8443-EF16-427C-D212A9E27C05}"/>
              </a:ext>
            </a:extLst>
          </p:cNvPr>
          <p:cNvSpPr txBox="1"/>
          <p:nvPr/>
        </p:nvSpPr>
        <p:spPr>
          <a:xfrm>
            <a:off x="850900" y="1670873"/>
            <a:ext cx="9988062" cy="515526"/>
          </a:xfrm>
          <a:prstGeom prst="rect">
            <a:avLst/>
          </a:prstGeom>
          <a:noFill/>
        </p:spPr>
        <p:txBody>
          <a:bodyPr wrap="square" lIns="91440" tIns="45720" rIns="91440" bIns="45720" anchor="t">
            <a:spAutoFit/>
          </a:bodyPr>
          <a:lstStyle/>
          <a:p>
            <a:pPr>
              <a:lnSpc>
                <a:spcPct val="107000"/>
              </a:lnSpc>
            </a:pPr>
            <a:r>
              <a:rPr lang="en-US" sz="2800" b="1" kern="100">
                <a:latin typeface="Century Schoolbook" panose="02040604050505020304" pitchFamily="18" charset="0"/>
                <a:ea typeface="Cambria"/>
                <a:cs typeface="Times New Roman"/>
              </a:rPr>
              <a:t>Debt Service Schedule: Handout</a:t>
            </a:r>
          </a:p>
        </p:txBody>
      </p:sp>
      <p:pic>
        <p:nvPicPr>
          <p:cNvPr id="4" name="Picture 3" descr="A screenshot of a computer">
            <a:extLst>
              <a:ext uri="{FF2B5EF4-FFF2-40B4-BE49-F238E27FC236}">
                <a16:creationId xmlns:a16="http://schemas.microsoft.com/office/drawing/2014/main" id="{1D70AC03-CB6F-860E-7DE4-61B18049F372}"/>
              </a:ext>
            </a:extLst>
          </p:cNvPr>
          <p:cNvPicPr>
            <a:picLocks noChangeAspect="1"/>
          </p:cNvPicPr>
          <p:nvPr/>
        </p:nvPicPr>
        <p:blipFill rotWithShape="1">
          <a:blip r:embed="rId4">
            <a:extLst>
              <a:ext uri="{28A0092B-C50C-407E-A947-70E740481C1C}">
                <a14:useLocalDpi xmlns:a14="http://schemas.microsoft.com/office/drawing/2010/main" val="0"/>
              </a:ext>
            </a:extLst>
          </a:blip>
          <a:srcRect r="4112"/>
          <a:stretch/>
        </p:blipFill>
        <p:spPr>
          <a:xfrm>
            <a:off x="2889234" y="2186400"/>
            <a:ext cx="6544341" cy="3806792"/>
          </a:xfrm>
          <a:prstGeom prst="rect">
            <a:avLst/>
          </a:prstGeom>
          <a:ln>
            <a:solidFill>
              <a:schemeClr val="accent1"/>
            </a:solidFill>
          </a:ln>
        </p:spPr>
      </p:pic>
      <p:pic>
        <p:nvPicPr>
          <p:cNvPr id="2" name="Picture 1" descr="Icon&#10;&#10;Description automatically generated">
            <a:extLst>
              <a:ext uri="{FF2B5EF4-FFF2-40B4-BE49-F238E27FC236}">
                <a16:creationId xmlns:a16="http://schemas.microsoft.com/office/drawing/2014/main" id="{B7FFE12A-F94A-5DB9-5F20-BDBDAE9FA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19" y="100143"/>
            <a:ext cx="1648913" cy="1648913"/>
          </a:xfrm>
          <a:prstGeom prst="rect">
            <a:avLst/>
          </a:prstGeom>
        </p:spPr>
      </p:pic>
    </p:spTree>
    <p:extLst>
      <p:ext uri="{BB962C8B-B14F-4D97-AF65-F5344CB8AC3E}">
        <p14:creationId xmlns:p14="http://schemas.microsoft.com/office/powerpoint/2010/main" val="3446939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1229757"/>
          </a:xfrm>
        </p:spPr>
        <p:txBody>
          <a:bodyPr>
            <a:noAutofit/>
          </a:bodyPr>
          <a:lstStyle/>
          <a:p>
            <a:r>
              <a:rPr lang="en-US" sz="8000" b="1">
                <a:latin typeface="Freestyle Script" panose="030804020302050B0404" pitchFamily="66" charset="0"/>
              </a:rPr>
              <a:t>GC Free and Reduced vs. Peers</a:t>
            </a:r>
          </a:p>
        </p:txBody>
      </p:sp>
      <p:pic>
        <p:nvPicPr>
          <p:cNvPr id="4" name="slide2" descr="Free and Reduced Enrollment">
            <a:extLst>
              <a:ext uri="{FF2B5EF4-FFF2-40B4-BE49-F238E27FC236}">
                <a16:creationId xmlns:a16="http://schemas.microsoft.com/office/drawing/2014/main" id="{CFDADF1F-4A70-8457-0EA0-945FC9F29396}"/>
              </a:ext>
            </a:extLst>
          </p:cNvPr>
          <p:cNvPicPr>
            <a:picLocks noChangeAspect="1"/>
          </p:cNvPicPr>
          <p:nvPr/>
        </p:nvPicPr>
        <p:blipFill rotWithShape="1">
          <a:blip r:embed="rId4">
            <a:extLst>
              <a:ext uri="{28A0092B-C50C-407E-A947-70E740481C1C}">
                <a14:useLocalDpi xmlns:a14="http://schemas.microsoft.com/office/drawing/2010/main" val="0"/>
              </a:ext>
            </a:extLst>
          </a:blip>
          <a:srcRect t="9131" r="20564"/>
          <a:stretch/>
        </p:blipFill>
        <p:spPr>
          <a:xfrm>
            <a:off x="3065967" y="927100"/>
            <a:ext cx="6060066" cy="5247389"/>
          </a:xfrm>
          <a:prstGeom prst="rect">
            <a:avLst/>
          </a:prstGeom>
        </p:spPr>
      </p:pic>
      <p:pic>
        <p:nvPicPr>
          <p:cNvPr id="6" name="Picture 5">
            <a:extLst>
              <a:ext uri="{FF2B5EF4-FFF2-40B4-BE49-F238E27FC236}">
                <a16:creationId xmlns:a16="http://schemas.microsoft.com/office/drawing/2014/main" id="{F071CD73-0D20-A932-B010-597E34B48D81}"/>
              </a:ext>
            </a:extLst>
          </p:cNvPr>
          <p:cNvPicPr>
            <a:picLocks noChangeAspect="1"/>
          </p:cNvPicPr>
          <p:nvPr/>
        </p:nvPicPr>
        <p:blipFill>
          <a:blip r:embed="rId5"/>
          <a:stretch>
            <a:fillRect/>
          </a:stretch>
        </p:blipFill>
        <p:spPr>
          <a:xfrm>
            <a:off x="9772650" y="1370012"/>
            <a:ext cx="1924050" cy="727686"/>
          </a:xfrm>
          <a:prstGeom prst="rect">
            <a:avLst/>
          </a:prstGeom>
        </p:spPr>
      </p:pic>
    </p:spTree>
    <p:extLst>
      <p:ext uri="{BB962C8B-B14F-4D97-AF65-F5344CB8AC3E}">
        <p14:creationId xmlns:p14="http://schemas.microsoft.com/office/powerpoint/2010/main" val="3693205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15652"/>
            <a:ext cx="9144000" cy="2387600"/>
          </a:xfrm>
        </p:spPr>
        <p:txBody>
          <a:bodyPr>
            <a:normAutofit/>
          </a:bodyPr>
          <a:lstStyle/>
          <a:p>
            <a:r>
              <a:rPr lang="en-US" sz="11500" b="1">
                <a:latin typeface="Freestyle Script" panose="030804020302050B0404" pitchFamily="66" charset="0"/>
              </a:rPr>
              <a:t>Predicting Revenues</a:t>
            </a:r>
          </a:p>
        </p:txBody>
      </p:sp>
    </p:spTree>
    <p:extLst>
      <p:ext uri="{BB962C8B-B14F-4D97-AF65-F5344CB8AC3E}">
        <p14:creationId xmlns:p14="http://schemas.microsoft.com/office/powerpoint/2010/main" val="292524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4354" y="586736"/>
            <a:ext cx="10515600" cy="1325563"/>
          </a:xfrm>
        </p:spPr>
        <p:txBody>
          <a:bodyPr>
            <a:normAutofit/>
          </a:bodyPr>
          <a:lstStyle/>
          <a:p>
            <a:r>
              <a:rPr lang="en-US" sz="8000" b="1" u="sng">
                <a:solidFill>
                  <a:srgbClr val="C00000"/>
                </a:solidFill>
                <a:latin typeface="Freestyle Script" panose="030804020302050B0404" pitchFamily="66" charset="0"/>
              </a:rPr>
              <a:t>Preliminary</a:t>
            </a:r>
            <a:r>
              <a:rPr lang="en-US" sz="8000" b="1">
                <a:latin typeface="Freestyle Script" panose="030804020302050B0404" pitchFamily="66" charset="0"/>
              </a:rPr>
              <a:t> Revenue Budget </a:t>
            </a:r>
          </a:p>
        </p:txBody>
      </p:sp>
      <p:sp>
        <p:nvSpPr>
          <p:cNvPr id="3" name="Content Placeholder 2"/>
          <p:cNvSpPr>
            <a:spLocks noGrp="1"/>
          </p:cNvSpPr>
          <p:nvPr>
            <p:ph idx="1"/>
          </p:nvPr>
        </p:nvSpPr>
        <p:spPr>
          <a:xfrm>
            <a:off x="1424354" y="1917977"/>
            <a:ext cx="6357774" cy="4089667"/>
          </a:xfrm>
        </p:spPr>
        <p:txBody>
          <a:bodyPr vert="horz" lIns="91440" tIns="45720" rIns="91440" bIns="45720" rtlCol="0" anchor="t">
            <a:normAutofit/>
          </a:bodyPr>
          <a:lstStyle/>
          <a:p>
            <a:pPr marL="0" indent="0">
              <a:buNone/>
            </a:pPr>
            <a:r>
              <a:rPr lang="en-US" sz="3500" b="1">
                <a:latin typeface="Century Schoolbook" panose="02040604050505020304" pitchFamily="18" charset="0"/>
                <a:cs typeface="Calibri"/>
              </a:rPr>
              <a:t>$ 133,061,110</a:t>
            </a:r>
          </a:p>
          <a:p>
            <a:pPr marL="0" indent="0">
              <a:buNone/>
            </a:pPr>
            <a:endParaRPr lang="en-US" b="1">
              <a:latin typeface="Century Schoolbook" panose="02040604050505020304" pitchFamily="18" charset="0"/>
              <a:cs typeface="Calibri"/>
            </a:endParaRPr>
          </a:p>
          <a:p>
            <a:r>
              <a:rPr lang="en-US" sz="2400">
                <a:latin typeface="Century Schoolbook"/>
              </a:rPr>
              <a:t>3.5%  - Estimated increase from 2023-24</a:t>
            </a:r>
          </a:p>
          <a:p>
            <a:r>
              <a:rPr lang="en-US" sz="2400">
                <a:latin typeface="Century Schoolbook"/>
              </a:rPr>
              <a:t>$ 4,508,695 - Estimated increase</a:t>
            </a:r>
            <a:br>
              <a:rPr lang="en-US" sz="2400">
                <a:latin typeface="Century Schoolbook"/>
              </a:rPr>
            </a:br>
            <a:endParaRPr lang="en-US" sz="2400">
              <a:latin typeface="Century Schoolbook"/>
            </a:endParaRPr>
          </a:p>
          <a:p>
            <a:pPr marL="0" indent="0">
              <a:buNone/>
            </a:pPr>
            <a:br>
              <a:rPr kumimoji="0" lang="en-US" sz="2400" i="1" u="none" strike="noStrike" kern="1200" cap="none" spc="0" normalizeH="0" baseline="0" noProof="0">
                <a:ln>
                  <a:noFill/>
                </a:ln>
                <a:effectLst/>
                <a:uLnTx/>
                <a:uFillTx/>
                <a:latin typeface="Century Schoolbook"/>
                <a:cs typeface="Calibri"/>
              </a:rPr>
            </a:br>
            <a:r>
              <a:rPr kumimoji="0" lang="en-US" sz="2400" i="1" u="none" strike="noStrike" kern="1200" cap="none" spc="0" normalizeH="0" baseline="0" noProof="0">
                <a:ln>
                  <a:noFill/>
                </a:ln>
                <a:effectLst/>
                <a:uLnTx/>
                <a:uFillTx/>
                <a:latin typeface="Century Schoolbook"/>
                <a:cs typeface="Calibri"/>
              </a:rPr>
              <a:t>Important Note:</a:t>
            </a:r>
          </a:p>
          <a:p>
            <a:pPr marL="0" indent="0">
              <a:buNone/>
            </a:pPr>
            <a:r>
              <a:rPr lang="en-US" sz="2400" i="1">
                <a:latin typeface="Century Schoolbook"/>
                <a:cs typeface="Calibri"/>
              </a:rPr>
              <a:t>CPI-U: 4.12%</a:t>
            </a:r>
            <a:br>
              <a:rPr kumimoji="0" lang="en-US" sz="2400" i="1" u="none" strike="noStrike" kern="1200" cap="none" spc="0" normalizeH="0" baseline="0" noProof="0">
                <a:ln>
                  <a:noFill/>
                </a:ln>
                <a:effectLst/>
                <a:uLnTx/>
                <a:uFillTx/>
                <a:latin typeface="Century Schoolbook"/>
                <a:cs typeface="Calibri"/>
              </a:rPr>
            </a:br>
            <a:r>
              <a:rPr kumimoji="0" lang="en-US" sz="2000" i="1" u="none" strike="noStrike" kern="1200" cap="none" spc="0" normalizeH="0" baseline="0" noProof="0">
                <a:ln>
                  <a:noFill/>
                </a:ln>
                <a:effectLst/>
                <a:uLnTx/>
                <a:uFillTx/>
                <a:latin typeface="Century Schoolbook"/>
                <a:cs typeface="Calibri"/>
              </a:rPr>
              <a:t>State Aid and Reserve Use still TBD</a:t>
            </a:r>
            <a:endParaRPr lang="en-US" sz="2400" i="1" u="none" strike="noStrike" kern="1200" cap="none" spc="0" normalizeH="0" baseline="0" noProof="0">
              <a:ln>
                <a:noFill/>
              </a:ln>
              <a:effectLst/>
              <a:uLnTx/>
              <a:uFillTx/>
              <a:latin typeface="Century Schoolbook"/>
              <a:cs typeface="Calibri"/>
            </a:endParaRPr>
          </a:p>
          <a:p>
            <a:pPr marL="457200" lvl="1" indent="0">
              <a:buNone/>
            </a:pPr>
            <a:endParaRPr lang="en-US">
              <a:latin typeface="Century Schoolbook" panose="02040604050505020304" pitchFamily="18" charset="0"/>
              <a:cs typeface="Calibri" pitchFamily="34" charset="0"/>
            </a:endParaRPr>
          </a:p>
          <a:p>
            <a:pPr lvl="1"/>
            <a:endParaRPr lang="en-US">
              <a:latin typeface="Century Schoolbook" panose="02040604050505020304" pitchFamily="18" charset="0"/>
              <a:cs typeface="Calibri" pitchFamily="34" charset="0"/>
            </a:endParaRPr>
          </a:p>
        </p:txBody>
      </p:sp>
      <p:pic>
        <p:nvPicPr>
          <p:cNvPr id="6" name="Picture 5" descr="Icon&#10;&#10;Description automatically generated">
            <a:extLst>
              <a:ext uri="{FF2B5EF4-FFF2-40B4-BE49-F238E27FC236}">
                <a16:creationId xmlns:a16="http://schemas.microsoft.com/office/drawing/2014/main" id="{1472B5AA-6962-484C-8C30-A31C76AD7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96" y="1917977"/>
            <a:ext cx="3218720" cy="4089667"/>
          </a:xfrm>
          <a:prstGeom prst="rect">
            <a:avLst/>
          </a:prstGeom>
        </p:spPr>
      </p:pic>
    </p:spTree>
    <p:extLst>
      <p:ext uri="{BB962C8B-B14F-4D97-AF65-F5344CB8AC3E}">
        <p14:creationId xmlns:p14="http://schemas.microsoft.com/office/powerpoint/2010/main" val="920888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38200" y="365125"/>
            <a:ext cx="10515600" cy="1325563"/>
          </a:xfrm>
        </p:spPr>
        <p:txBody>
          <a:bodyPr>
            <a:normAutofit/>
          </a:bodyPr>
          <a:lstStyle/>
          <a:p>
            <a:r>
              <a:rPr lang="en-US" sz="8000" b="1">
                <a:latin typeface="Freestyle Script" panose="030804020302050B0404" pitchFamily="66" charset="0"/>
              </a:rPr>
              <a:t>Predicting Revenues</a:t>
            </a:r>
          </a:p>
        </p:txBody>
      </p:sp>
      <p:sp>
        <p:nvSpPr>
          <p:cNvPr id="7" name="Rectangle 6">
            <a:extLst>
              <a:ext uri="{FF2B5EF4-FFF2-40B4-BE49-F238E27FC236}">
                <a16:creationId xmlns:a16="http://schemas.microsoft.com/office/drawing/2014/main" id="{C68E6EE8-0519-6448-3F9A-855AE3B8EF75}"/>
              </a:ext>
            </a:extLst>
          </p:cNvPr>
          <p:cNvSpPr/>
          <p:nvPr/>
        </p:nvSpPr>
        <p:spPr>
          <a:xfrm>
            <a:off x="1274134" y="3624756"/>
            <a:ext cx="4131970" cy="14228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8BDBAA84-07A0-9252-38C2-9B5748EC116B}"/>
              </a:ext>
            </a:extLst>
          </p:cNvPr>
          <p:cNvSpPr/>
          <p:nvPr/>
        </p:nvSpPr>
        <p:spPr>
          <a:xfrm>
            <a:off x="5994793" y="2900938"/>
            <a:ext cx="5794939" cy="313558"/>
          </a:xfrm>
          <a:custGeom>
            <a:avLst/>
            <a:gdLst>
              <a:gd name="connsiteX0" fmla="*/ 0 w 5794939"/>
              <a:gd name="connsiteY0" fmla="*/ 0 h 313558"/>
              <a:gd name="connsiteX1" fmla="*/ 5794939 w 5794939"/>
              <a:gd name="connsiteY1" fmla="*/ 0 h 313558"/>
              <a:gd name="connsiteX2" fmla="*/ 5794939 w 5794939"/>
              <a:gd name="connsiteY2" fmla="*/ 313558 h 313558"/>
              <a:gd name="connsiteX3" fmla="*/ 0 w 5794939"/>
              <a:gd name="connsiteY3" fmla="*/ 313558 h 313558"/>
              <a:gd name="connsiteX4" fmla="*/ 0 w 5794939"/>
              <a:gd name="connsiteY4" fmla="*/ 0 h 31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939" h="313558">
                <a:moveTo>
                  <a:pt x="0" y="0"/>
                </a:moveTo>
                <a:lnTo>
                  <a:pt x="5794939" y="0"/>
                </a:lnTo>
                <a:lnTo>
                  <a:pt x="5794939" y="313558"/>
                </a:lnTo>
                <a:lnTo>
                  <a:pt x="0" y="3135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endParaRPr lang="en-US" sz="1600" kern="1200"/>
          </a:p>
        </p:txBody>
      </p:sp>
      <p:sp>
        <p:nvSpPr>
          <p:cNvPr id="10" name="Freeform: Shape 9">
            <a:extLst>
              <a:ext uri="{FF2B5EF4-FFF2-40B4-BE49-F238E27FC236}">
                <a16:creationId xmlns:a16="http://schemas.microsoft.com/office/drawing/2014/main" id="{28BE58B5-9A66-ABA8-25AB-D51FAE9B6C5B}"/>
              </a:ext>
            </a:extLst>
          </p:cNvPr>
          <p:cNvSpPr/>
          <p:nvPr/>
        </p:nvSpPr>
        <p:spPr>
          <a:xfrm>
            <a:off x="6106591" y="3620471"/>
            <a:ext cx="5432486" cy="1277938"/>
          </a:xfrm>
          <a:custGeom>
            <a:avLst/>
            <a:gdLst>
              <a:gd name="connsiteX0" fmla="*/ 0 w 5432486"/>
              <a:gd name="connsiteY0" fmla="*/ 0 h 1277938"/>
              <a:gd name="connsiteX1" fmla="*/ 5432486 w 5432486"/>
              <a:gd name="connsiteY1" fmla="*/ 0 h 1277938"/>
              <a:gd name="connsiteX2" fmla="*/ 5432486 w 5432486"/>
              <a:gd name="connsiteY2" fmla="*/ 1277938 h 1277938"/>
              <a:gd name="connsiteX3" fmla="*/ 0 w 5432486"/>
              <a:gd name="connsiteY3" fmla="*/ 1277938 h 1277938"/>
              <a:gd name="connsiteX4" fmla="*/ 0 w 5432486"/>
              <a:gd name="connsiteY4" fmla="*/ 0 h 1277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486" h="1277938">
                <a:moveTo>
                  <a:pt x="0" y="0"/>
                </a:moveTo>
                <a:lnTo>
                  <a:pt x="5432486" y="0"/>
                </a:lnTo>
                <a:lnTo>
                  <a:pt x="5432486" y="1277938"/>
                </a:lnTo>
                <a:lnTo>
                  <a:pt x="0" y="12779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endParaRPr lang="en-US" sz="1700" kern="1200"/>
          </a:p>
        </p:txBody>
      </p:sp>
      <p:sp>
        <p:nvSpPr>
          <p:cNvPr id="2" name="TextBox 1">
            <a:extLst>
              <a:ext uri="{FF2B5EF4-FFF2-40B4-BE49-F238E27FC236}">
                <a16:creationId xmlns:a16="http://schemas.microsoft.com/office/drawing/2014/main" id="{A665737B-9DDD-AA31-FFA5-B1F8CADC2EE2}"/>
              </a:ext>
            </a:extLst>
          </p:cNvPr>
          <p:cNvSpPr txBox="1"/>
          <p:nvPr/>
        </p:nvSpPr>
        <p:spPr>
          <a:xfrm>
            <a:off x="840466" y="2900938"/>
            <a:ext cx="5560584" cy="1785104"/>
          </a:xfrm>
          <a:prstGeom prst="rect">
            <a:avLst/>
          </a:prstGeom>
          <a:noFill/>
        </p:spPr>
        <p:txBody>
          <a:bodyPr wrap="square" rtlCol="0">
            <a:spAutoFit/>
          </a:bodyPr>
          <a:lstStyle/>
          <a:p>
            <a:r>
              <a:rPr lang="en-US" sz="2200" b="1">
                <a:latin typeface="Century Schoolbook" panose="02040604050505020304" pitchFamily="18" charset="0"/>
              </a:rPr>
              <a:t>Four (4) largest revenue sources: </a:t>
            </a:r>
            <a:endParaRPr lang="en-US" sz="2200">
              <a:latin typeface="Century Schoolbook" panose="02040604050505020304" pitchFamily="18" charset="0"/>
            </a:endParaRPr>
          </a:p>
          <a:p>
            <a:pPr marL="285750" lvl="0" indent="-285750">
              <a:lnSpc>
                <a:spcPct val="100000"/>
              </a:lnSpc>
              <a:buFont typeface="Arial" panose="020B0604020202020204" pitchFamily="34" charset="0"/>
              <a:buChar char="•"/>
            </a:pPr>
            <a:r>
              <a:rPr lang="en-US" sz="2200">
                <a:latin typeface="Century Schoolbook" panose="02040604050505020304" pitchFamily="18" charset="0"/>
              </a:rPr>
              <a:t>Local property taxes</a:t>
            </a:r>
          </a:p>
          <a:p>
            <a:pPr marL="285750" lvl="0" indent="-285750">
              <a:lnSpc>
                <a:spcPct val="100000"/>
              </a:lnSpc>
              <a:buFont typeface="Arial" panose="020B0604020202020204" pitchFamily="34" charset="0"/>
              <a:buChar char="•"/>
            </a:pPr>
            <a:r>
              <a:rPr lang="en-US" sz="2200">
                <a:latin typeface="Century Schoolbook" panose="02040604050505020304" pitchFamily="18" charset="0"/>
              </a:rPr>
              <a:t>State Aid</a:t>
            </a:r>
          </a:p>
          <a:p>
            <a:pPr marL="285750" lvl="0" indent="-285750">
              <a:lnSpc>
                <a:spcPct val="100000"/>
              </a:lnSpc>
              <a:buFont typeface="Arial" panose="020B0604020202020204" pitchFamily="34" charset="0"/>
              <a:buChar char="•"/>
            </a:pPr>
            <a:r>
              <a:rPr lang="en-US" sz="2200">
                <a:latin typeface="Century Schoolbook" panose="02040604050505020304" pitchFamily="18" charset="0"/>
              </a:rPr>
              <a:t>Reserves</a:t>
            </a:r>
          </a:p>
          <a:p>
            <a:pPr marL="285750" lvl="0" indent="-285750">
              <a:lnSpc>
                <a:spcPct val="100000"/>
              </a:lnSpc>
              <a:buFont typeface="Arial" panose="020B0604020202020204" pitchFamily="34" charset="0"/>
              <a:buChar char="•"/>
            </a:pPr>
            <a:r>
              <a:rPr lang="en-US" sz="2200">
                <a:latin typeface="Century Schoolbook" panose="02040604050505020304" pitchFamily="18" charset="0"/>
              </a:rPr>
              <a:t>Monroe County sales tax</a:t>
            </a:r>
          </a:p>
        </p:txBody>
      </p:sp>
      <p:sp>
        <p:nvSpPr>
          <p:cNvPr id="4" name="TextBox 3">
            <a:extLst>
              <a:ext uri="{FF2B5EF4-FFF2-40B4-BE49-F238E27FC236}">
                <a16:creationId xmlns:a16="http://schemas.microsoft.com/office/drawing/2014/main" id="{70D6233D-E976-7D42-9893-8CFAFE915532}"/>
              </a:ext>
            </a:extLst>
          </p:cNvPr>
          <p:cNvSpPr txBox="1"/>
          <p:nvPr/>
        </p:nvSpPr>
        <p:spPr>
          <a:xfrm>
            <a:off x="6417019" y="2911516"/>
            <a:ext cx="4950485" cy="2800767"/>
          </a:xfrm>
          <a:prstGeom prst="rect">
            <a:avLst/>
          </a:prstGeom>
          <a:noFill/>
        </p:spPr>
        <p:txBody>
          <a:bodyPr wrap="square" rtlCol="0">
            <a:spAutoFit/>
          </a:bodyPr>
          <a:lstStyle/>
          <a:p>
            <a:r>
              <a:rPr lang="en-US" sz="2200" b="1">
                <a:latin typeface="Century Schoolbook" panose="02040604050505020304" pitchFamily="18" charset="0"/>
              </a:rPr>
              <a:t>Other revenue sources:</a:t>
            </a:r>
            <a:endParaRPr lang="en-US" sz="2200">
              <a:latin typeface="Century Schoolbook" panose="02040604050505020304" pitchFamily="18" charset="0"/>
            </a:endParaRPr>
          </a:p>
          <a:p>
            <a:pPr marL="285750" lvl="0" indent="-285750">
              <a:lnSpc>
                <a:spcPct val="100000"/>
              </a:lnSpc>
              <a:buFont typeface="Arial" panose="020B0604020202020204" pitchFamily="34" charset="0"/>
              <a:buChar char="•"/>
            </a:pPr>
            <a:r>
              <a:rPr lang="en-US" sz="2200">
                <a:latin typeface="Century Schoolbook" panose="02040604050505020304" pitchFamily="18" charset="0"/>
              </a:rPr>
              <a:t>Tuition </a:t>
            </a:r>
          </a:p>
          <a:p>
            <a:pPr marL="285750" lvl="0" indent="-285750">
              <a:lnSpc>
                <a:spcPct val="100000"/>
              </a:lnSpc>
              <a:buFont typeface="Arial" panose="020B0604020202020204" pitchFamily="34" charset="0"/>
              <a:buChar char="•"/>
            </a:pPr>
            <a:r>
              <a:rPr lang="en-US" sz="2200">
                <a:latin typeface="Century Schoolbook" panose="02040604050505020304" pitchFamily="18" charset="0"/>
              </a:rPr>
              <a:t>Student Fees</a:t>
            </a:r>
          </a:p>
          <a:p>
            <a:pPr marL="285750" lvl="0" indent="-285750">
              <a:lnSpc>
                <a:spcPct val="100000"/>
              </a:lnSpc>
              <a:buFont typeface="Arial" panose="020B0604020202020204" pitchFamily="34" charset="0"/>
              <a:buChar char="•"/>
            </a:pPr>
            <a:r>
              <a:rPr lang="en-US" sz="2200">
                <a:latin typeface="Century Schoolbook" panose="02040604050505020304" pitchFamily="18" charset="0"/>
              </a:rPr>
              <a:t>Property / Equipment Rental</a:t>
            </a:r>
          </a:p>
          <a:p>
            <a:pPr marL="285750" lvl="0" indent="-285750">
              <a:lnSpc>
                <a:spcPct val="100000"/>
              </a:lnSpc>
              <a:buFont typeface="Arial" panose="020B0604020202020204" pitchFamily="34" charset="0"/>
              <a:buChar char="•"/>
            </a:pPr>
            <a:r>
              <a:rPr lang="en-US" sz="2200">
                <a:latin typeface="Century Schoolbook" panose="02040604050505020304" pitchFamily="18" charset="0"/>
              </a:rPr>
              <a:t>Medicaid Reimbursement </a:t>
            </a:r>
          </a:p>
          <a:p>
            <a:pPr marL="285750" lvl="0" indent="-285750">
              <a:lnSpc>
                <a:spcPct val="100000"/>
              </a:lnSpc>
              <a:buFont typeface="Arial" panose="020B0604020202020204" pitchFamily="34" charset="0"/>
              <a:buChar char="•"/>
            </a:pPr>
            <a:r>
              <a:rPr lang="en-US" sz="2200">
                <a:latin typeface="Century Schoolbook" panose="02040604050505020304" pitchFamily="18" charset="0"/>
              </a:rPr>
              <a:t>Interest earnings</a:t>
            </a:r>
          </a:p>
          <a:p>
            <a:pPr marL="285750" lvl="0" indent="-285750">
              <a:lnSpc>
                <a:spcPct val="100000"/>
              </a:lnSpc>
              <a:buFont typeface="Arial" panose="020B0604020202020204" pitchFamily="34" charset="0"/>
              <a:buChar char="•"/>
            </a:pPr>
            <a:r>
              <a:rPr lang="en-US" sz="2200">
                <a:latin typeface="Century Schoolbook" panose="02040604050505020304" pitchFamily="18" charset="0"/>
              </a:rPr>
              <a:t>Payments in-lieu of taxes</a:t>
            </a:r>
          </a:p>
          <a:p>
            <a:pPr marL="285750" lvl="0" indent="-285750">
              <a:lnSpc>
                <a:spcPct val="100000"/>
              </a:lnSpc>
              <a:buFont typeface="Arial" panose="020B0604020202020204" pitchFamily="34" charset="0"/>
              <a:buChar char="•"/>
            </a:pPr>
            <a:r>
              <a:rPr lang="en-US" sz="2200">
                <a:latin typeface="Century Schoolbook" panose="02040604050505020304" pitchFamily="18" charset="0"/>
              </a:rPr>
              <a:t>Admissions</a:t>
            </a:r>
          </a:p>
        </p:txBody>
      </p:sp>
      <p:pic>
        <p:nvPicPr>
          <p:cNvPr id="12" name="Picture 11" descr="A blue paper money with a dollar sign on it&#10;&#10;Description automatically generated">
            <a:extLst>
              <a:ext uri="{FF2B5EF4-FFF2-40B4-BE49-F238E27FC236}">
                <a16:creationId xmlns:a16="http://schemas.microsoft.com/office/drawing/2014/main" id="{77A0CF1C-3C6E-A303-8073-D60ABE514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38115"/>
            <a:ext cx="1277938" cy="1277938"/>
          </a:xfrm>
          <a:prstGeom prst="rect">
            <a:avLst/>
          </a:prstGeom>
        </p:spPr>
      </p:pic>
      <p:pic>
        <p:nvPicPr>
          <p:cNvPr id="14" name="Picture 13" descr="A stack of coins with a dollar sign&#10;&#10;Description automatically generated">
            <a:extLst>
              <a:ext uri="{FF2B5EF4-FFF2-40B4-BE49-F238E27FC236}">
                <a16:creationId xmlns:a16="http://schemas.microsoft.com/office/drawing/2014/main" id="{22324C7C-2FC9-F03D-3CF9-F23BBE50CD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4397" y="1623000"/>
            <a:ext cx="1277938" cy="1277938"/>
          </a:xfrm>
          <a:prstGeom prst="rect">
            <a:avLst/>
          </a:prstGeom>
        </p:spPr>
      </p:pic>
    </p:spTree>
    <p:extLst>
      <p:ext uri="{BB962C8B-B14F-4D97-AF65-F5344CB8AC3E}">
        <p14:creationId xmlns:p14="http://schemas.microsoft.com/office/powerpoint/2010/main" val="3619191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4354" y="586736"/>
            <a:ext cx="10515600" cy="1325563"/>
          </a:xfrm>
        </p:spPr>
        <p:txBody>
          <a:bodyPr>
            <a:normAutofit/>
          </a:bodyPr>
          <a:lstStyle/>
          <a:p>
            <a:r>
              <a:rPr lang="en-US" sz="8000" b="1">
                <a:solidFill>
                  <a:srgbClr val="000000"/>
                </a:solidFill>
                <a:latin typeface="Freestyle Script" panose="030804020302050B0404" pitchFamily="66" charset="0"/>
              </a:rPr>
              <a:t>Limited Options</a:t>
            </a:r>
            <a:endParaRPr lang="en-US" sz="8000" b="1">
              <a:latin typeface="Freestyle Script" panose="030804020302050B0404" pitchFamily="66" charset="0"/>
            </a:endParaRPr>
          </a:p>
        </p:txBody>
      </p:sp>
      <p:sp>
        <p:nvSpPr>
          <p:cNvPr id="3" name="Content Placeholder 2"/>
          <p:cNvSpPr>
            <a:spLocks noGrp="1"/>
          </p:cNvSpPr>
          <p:nvPr>
            <p:ph idx="1"/>
          </p:nvPr>
        </p:nvSpPr>
        <p:spPr>
          <a:xfrm>
            <a:off x="1424354" y="1917977"/>
            <a:ext cx="6357774" cy="4089667"/>
          </a:xfrm>
        </p:spPr>
        <p:txBody>
          <a:bodyPr vert="horz" lIns="91440" tIns="45720" rIns="91440" bIns="45720" rtlCol="0" anchor="t">
            <a:normAutofit/>
          </a:bodyPr>
          <a:lstStyle/>
          <a:p>
            <a:pPr marL="457200" lvl="1" indent="0">
              <a:buNone/>
            </a:pPr>
            <a:endParaRPr lang="en-US">
              <a:latin typeface="Century Schoolbook" panose="02040604050505020304" pitchFamily="18" charset="0"/>
              <a:cs typeface="Calibri" pitchFamily="34" charset="0"/>
            </a:endParaRPr>
          </a:p>
          <a:p>
            <a:pPr lvl="1"/>
            <a:endParaRPr lang="en-US">
              <a:latin typeface="Century Schoolbook" panose="02040604050505020304" pitchFamily="18" charset="0"/>
              <a:cs typeface="Calibri" pitchFamily="34" charset="0"/>
            </a:endParaRPr>
          </a:p>
        </p:txBody>
      </p:sp>
      <p:sp>
        <p:nvSpPr>
          <p:cNvPr id="4" name="TextBox 6">
            <a:extLst>
              <a:ext uri="{FF2B5EF4-FFF2-40B4-BE49-F238E27FC236}">
                <a16:creationId xmlns:a16="http://schemas.microsoft.com/office/drawing/2014/main" id="{4F5A4115-7A35-CC4D-C654-6F0D77B54F15}"/>
              </a:ext>
            </a:extLst>
          </p:cNvPr>
          <p:cNvSpPr txBox="1"/>
          <p:nvPr/>
        </p:nvSpPr>
        <p:spPr>
          <a:xfrm>
            <a:off x="1424354" y="2294692"/>
            <a:ext cx="6256307" cy="2975173"/>
          </a:xfrm>
          <a:prstGeom prst="rect">
            <a:avLst/>
          </a:prstGeom>
        </p:spPr>
        <p:txBody>
          <a:bodyPr lIns="0" tIns="0" rIns="0" bIns="0" rtlCol="0" anchor="t">
            <a:spAutoFit/>
          </a:bodyPr>
          <a:lstStyle/>
          <a:p>
            <a:pPr>
              <a:lnSpc>
                <a:spcPts val="2933"/>
              </a:lnSpc>
            </a:pPr>
            <a:r>
              <a:rPr lang="en-US" sz="2666">
                <a:solidFill>
                  <a:srgbClr val="000000"/>
                </a:solidFill>
                <a:latin typeface="Century Schoolbook" panose="02040604050505020304" pitchFamily="18" charset="0"/>
                <a:ea typeface="Cambria" panose="02040503050406030204" pitchFamily="18" charset="0"/>
              </a:rPr>
              <a:t>Investments for interest earnings</a:t>
            </a:r>
          </a:p>
          <a:p>
            <a:pPr marL="575761" lvl="1" indent="-287881">
              <a:lnSpc>
                <a:spcPts val="2933"/>
              </a:lnSpc>
              <a:buFont typeface="Arial"/>
              <a:buChar char="•"/>
            </a:pPr>
            <a:r>
              <a:rPr lang="en-US" sz="2666">
                <a:solidFill>
                  <a:srgbClr val="000000"/>
                </a:solidFill>
                <a:latin typeface="Century Schoolbook" panose="02040604050505020304" pitchFamily="18" charset="0"/>
                <a:ea typeface="Cambria" panose="02040503050406030204" pitchFamily="18" charset="0"/>
              </a:rPr>
              <a:t>Focus on security and liquidity first, then interest earnings</a:t>
            </a:r>
          </a:p>
          <a:p>
            <a:pPr>
              <a:lnSpc>
                <a:spcPts val="2933"/>
              </a:lnSpc>
            </a:pPr>
            <a:endParaRPr lang="en-US" sz="2666">
              <a:solidFill>
                <a:srgbClr val="000000"/>
              </a:solidFill>
              <a:latin typeface="Century Schoolbook" panose="02040604050505020304" pitchFamily="18" charset="0"/>
              <a:ea typeface="Cambria" panose="02040503050406030204" pitchFamily="18" charset="0"/>
            </a:endParaRPr>
          </a:p>
          <a:p>
            <a:pPr>
              <a:lnSpc>
                <a:spcPts val="2933"/>
              </a:lnSpc>
            </a:pPr>
            <a:r>
              <a:rPr lang="en-US" sz="2666">
                <a:solidFill>
                  <a:srgbClr val="000000"/>
                </a:solidFill>
                <a:latin typeface="Century Schoolbook" panose="02040604050505020304" pitchFamily="18" charset="0"/>
                <a:ea typeface="Cambria" panose="02040503050406030204" pitchFamily="18" charset="0"/>
              </a:rPr>
              <a:t>Corporate Sponsorships</a:t>
            </a:r>
          </a:p>
          <a:p>
            <a:pPr marL="575761" lvl="1" indent="-287881">
              <a:lnSpc>
                <a:spcPts val="2933"/>
              </a:lnSpc>
              <a:buFont typeface="Arial"/>
              <a:buChar char="•"/>
            </a:pPr>
            <a:r>
              <a:rPr lang="en-US" sz="2666">
                <a:solidFill>
                  <a:srgbClr val="000000"/>
                </a:solidFill>
                <a:latin typeface="Century Schoolbook" panose="02040604050505020304" pitchFamily="18" charset="0"/>
                <a:ea typeface="Cambria" panose="02040503050406030204" pitchFamily="18" charset="0"/>
              </a:rPr>
              <a:t>Few ties to private interest </a:t>
            </a:r>
          </a:p>
          <a:p>
            <a:pPr>
              <a:lnSpc>
                <a:spcPts val="2933"/>
              </a:lnSpc>
            </a:pPr>
            <a:endParaRPr lang="en-US" sz="2666">
              <a:solidFill>
                <a:srgbClr val="000000"/>
              </a:solidFill>
              <a:latin typeface="Century Schoolbook" panose="02040604050505020304" pitchFamily="18" charset="0"/>
              <a:ea typeface="Cambria" panose="02040503050406030204" pitchFamily="18" charset="0"/>
            </a:endParaRPr>
          </a:p>
          <a:p>
            <a:pPr>
              <a:lnSpc>
                <a:spcPts val="2933"/>
              </a:lnSpc>
            </a:pPr>
            <a:r>
              <a:rPr lang="en-US" sz="2666">
                <a:solidFill>
                  <a:srgbClr val="000000"/>
                </a:solidFill>
                <a:latin typeface="Century Schoolbook" panose="02040604050505020304" pitchFamily="18" charset="0"/>
                <a:ea typeface="Cambria" panose="02040503050406030204" pitchFamily="18" charset="0"/>
              </a:rPr>
              <a:t>We don't sell a product! </a:t>
            </a:r>
          </a:p>
        </p:txBody>
      </p:sp>
      <p:sp>
        <p:nvSpPr>
          <p:cNvPr id="9" name="Freeform 3">
            <a:extLst>
              <a:ext uri="{FF2B5EF4-FFF2-40B4-BE49-F238E27FC236}">
                <a16:creationId xmlns:a16="http://schemas.microsoft.com/office/drawing/2014/main" id="{508A4EA6-5094-E3C0-CFF8-771EF20C3BA9}"/>
              </a:ext>
            </a:extLst>
          </p:cNvPr>
          <p:cNvSpPr>
            <a:spLocks noChangeAspect="1"/>
          </p:cNvSpPr>
          <p:nvPr/>
        </p:nvSpPr>
        <p:spPr>
          <a:xfrm>
            <a:off x="7800454" y="2794142"/>
            <a:ext cx="3530542" cy="1765273"/>
          </a:xfrm>
          <a:custGeom>
            <a:avLst/>
            <a:gdLst/>
            <a:ahLst/>
            <a:cxnLst/>
            <a:rect l="l" t="t" r="r" b="b"/>
            <a:pathLst>
              <a:path w="5553063" h="2776532">
                <a:moveTo>
                  <a:pt x="0" y="0"/>
                </a:moveTo>
                <a:lnTo>
                  <a:pt x="5553063" y="0"/>
                </a:lnTo>
                <a:lnTo>
                  <a:pt x="5553063" y="2776531"/>
                </a:lnTo>
                <a:lnTo>
                  <a:pt x="0" y="2776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101602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4253" y="1404594"/>
            <a:ext cx="10294321" cy="2557610"/>
          </a:xfrm>
        </p:spPr>
        <p:txBody>
          <a:bodyPr>
            <a:normAutofit fontScale="90000"/>
          </a:bodyPr>
          <a:lstStyle/>
          <a:p>
            <a:r>
              <a:rPr lang="en-US" sz="15300" b="1">
                <a:latin typeface="Freestyle Script" panose="030804020302050B0404" pitchFamily="66" charset="0"/>
              </a:rPr>
              <a:t>Revenues</a:t>
            </a:r>
            <a:br>
              <a:rPr lang="en-US" sz="4800">
                <a:solidFill>
                  <a:prstClr val="black"/>
                </a:solidFill>
                <a:latin typeface="Century Schoolbook" panose="02040604050505020304" pitchFamily="18" charset="0"/>
              </a:rPr>
            </a:br>
            <a:r>
              <a:rPr lang="en-US" sz="4800">
                <a:solidFill>
                  <a:prstClr val="black"/>
                </a:solidFill>
                <a:latin typeface="Century Schoolbook" panose="02040604050505020304" pitchFamily="18" charset="0"/>
              </a:rPr>
              <a:t>Where does the money come from?</a:t>
            </a:r>
            <a:endParaRPr lang="en-US" sz="19900" b="1">
              <a:latin typeface="Freestyle Script" panose="030804020302050B0404" pitchFamily="66" charset="0"/>
            </a:endParaRPr>
          </a:p>
        </p:txBody>
      </p:sp>
    </p:spTree>
    <p:extLst>
      <p:ext uri="{BB962C8B-B14F-4D97-AF65-F5344CB8AC3E}">
        <p14:creationId xmlns:p14="http://schemas.microsoft.com/office/powerpoint/2010/main" val="606451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CE4C25-D1E0-48D9-AE25-02CB0377C135}"/>
              </a:ext>
            </a:extLst>
          </p:cNvPr>
          <p:cNvSpPr txBox="1">
            <a:spLocks/>
          </p:cNvSpPr>
          <p:nvPr/>
        </p:nvSpPr>
        <p:spPr>
          <a:xfrm>
            <a:off x="838200" y="263048"/>
            <a:ext cx="10515600" cy="1325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Current Year (23-24): Revenue Budget Breakdown</a:t>
            </a:r>
          </a:p>
        </p:txBody>
      </p:sp>
      <p:sp>
        <p:nvSpPr>
          <p:cNvPr id="8" name="Google Shape;215;p10">
            <a:extLst>
              <a:ext uri="{FF2B5EF4-FFF2-40B4-BE49-F238E27FC236}">
                <a16:creationId xmlns:a16="http://schemas.microsoft.com/office/drawing/2014/main" id="{700DFA67-FE18-450E-8B17-F93A93AD78EF}"/>
              </a:ext>
            </a:extLst>
          </p:cNvPr>
          <p:cNvSpPr/>
          <p:nvPr/>
        </p:nvSpPr>
        <p:spPr>
          <a:xfrm>
            <a:off x="7522665" y="1588611"/>
            <a:ext cx="4046288"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1" y="36000"/>
                </a:moveTo>
                <a:lnTo>
                  <a:pt x="-34403" y="43000"/>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t>School Property Taxes   47¢</a:t>
            </a:r>
            <a:endParaRPr kumimoji="0"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endParaRPr>
          </a:p>
        </p:txBody>
      </p:sp>
      <p:sp>
        <p:nvSpPr>
          <p:cNvPr id="9" name="Google Shape;216;p10">
            <a:extLst>
              <a:ext uri="{FF2B5EF4-FFF2-40B4-BE49-F238E27FC236}">
                <a16:creationId xmlns:a16="http://schemas.microsoft.com/office/drawing/2014/main" id="{1C89D329-ADC1-4DA0-879D-045A67CCEA1D}"/>
              </a:ext>
            </a:extLst>
          </p:cNvPr>
          <p:cNvSpPr/>
          <p:nvPr/>
        </p:nvSpPr>
        <p:spPr>
          <a:xfrm>
            <a:off x="7522666" y="3052490"/>
            <a:ext cx="4046285"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6008" y="189431"/>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t>Monroe County Sales Tax    3¢</a:t>
            </a:r>
            <a:endParaRPr kumimoji="0"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endParaRPr>
          </a:p>
        </p:txBody>
      </p:sp>
      <p:sp>
        <p:nvSpPr>
          <p:cNvPr id="10" name="Google Shape;217;p10">
            <a:extLst>
              <a:ext uri="{FF2B5EF4-FFF2-40B4-BE49-F238E27FC236}">
                <a16:creationId xmlns:a16="http://schemas.microsoft.com/office/drawing/2014/main" id="{5353B0C6-4D4F-49F6-B412-E2919E34A29F}"/>
              </a:ext>
            </a:extLst>
          </p:cNvPr>
          <p:cNvSpPr/>
          <p:nvPr/>
        </p:nvSpPr>
        <p:spPr>
          <a:xfrm>
            <a:off x="7522666" y="4516369"/>
            <a:ext cx="4046283" cy="12977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11444"/>
                </a:moveTo>
                <a:lnTo>
                  <a:pt x="-35857" y="53234"/>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t>Other Revenues   4¢</a:t>
            </a:r>
            <a:endParaRPr kumimoji="0"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t>Interest earnings, payments in-lieu</a:t>
            </a:r>
            <a:br>
              <a:rPr kumimoji="0" lang="en-US" sz="1800" b="0" i="1"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br>
            <a:r>
              <a:rPr kumimoji="0" lang="en-US" sz="1800" b="0" i="1"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t>of taxes, Medicaid,</a:t>
            </a:r>
            <a:br>
              <a:rPr kumimoji="0" lang="en-US" sz="1800" b="0" i="1"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br>
            <a:r>
              <a:rPr kumimoji="0" lang="en-US" sz="1800" b="0" i="1"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t>fees, tuition</a:t>
            </a:r>
            <a:endParaRPr kumimoji="0" sz="1800" b="0" i="1"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endParaRPr>
          </a:p>
        </p:txBody>
      </p:sp>
      <p:pic>
        <p:nvPicPr>
          <p:cNvPr id="11" name="Google Shape;218;p10" descr="http://www.christiana35.org/news/imageUploads/119.jpg">
            <a:extLst>
              <a:ext uri="{FF2B5EF4-FFF2-40B4-BE49-F238E27FC236}">
                <a16:creationId xmlns:a16="http://schemas.microsoft.com/office/drawing/2014/main" id="{86987F3D-AC29-4223-9A18-D537D42F630F}"/>
              </a:ext>
            </a:extLst>
          </p:cNvPr>
          <p:cNvPicPr preferRelativeResize="0"/>
          <p:nvPr/>
        </p:nvPicPr>
        <p:blipFill rotWithShape="1">
          <a:blip r:embed="rId4">
            <a:alphaModFix/>
          </a:blip>
          <a:srcRect l="93103"/>
          <a:stretch/>
        </p:blipFill>
        <p:spPr>
          <a:xfrm rot="5400000">
            <a:off x="2590349" y="4872452"/>
            <a:ext cx="268505" cy="1889251"/>
          </a:xfrm>
          <a:prstGeom prst="rect">
            <a:avLst/>
          </a:prstGeom>
          <a:noFill/>
          <a:ln>
            <a:noFill/>
          </a:ln>
        </p:spPr>
      </p:pic>
      <p:sp>
        <p:nvSpPr>
          <p:cNvPr id="12" name="Google Shape;219;p10">
            <a:extLst>
              <a:ext uri="{FF2B5EF4-FFF2-40B4-BE49-F238E27FC236}">
                <a16:creationId xmlns:a16="http://schemas.microsoft.com/office/drawing/2014/main" id="{01E53AFB-2626-429D-AC9A-892974E22E61}"/>
              </a:ext>
            </a:extLst>
          </p:cNvPr>
          <p:cNvSpPr/>
          <p:nvPr/>
        </p:nvSpPr>
        <p:spPr>
          <a:xfrm>
            <a:off x="7522669" y="3784430"/>
            <a:ext cx="4046282"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6505" y="157152"/>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t>Fund Balance and Reserves    3¢</a:t>
            </a:r>
            <a:endParaRPr kumimoji="0"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endParaRPr>
          </a:p>
        </p:txBody>
      </p:sp>
      <p:sp>
        <p:nvSpPr>
          <p:cNvPr id="13" name="Google Shape;220;p10">
            <a:extLst>
              <a:ext uri="{FF2B5EF4-FFF2-40B4-BE49-F238E27FC236}">
                <a16:creationId xmlns:a16="http://schemas.microsoft.com/office/drawing/2014/main" id="{69494E6E-C2FF-4212-B711-374FFDE2DBA1}"/>
              </a:ext>
            </a:extLst>
          </p:cNvPr>
          <p:cNvSpPr/>
          <p:nvPr/>
        </p:nvSpPr>
        <p:spPr>
          <a:xfrm>
            <a:off x="7522665" y="2320550"/>
            <a:ext cx="4046287"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4768" y="34956"/>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rPr>
              <a:t>NY State Aid   43¢</a:t>
            </a:r>
            <a:endParaRPr kumimoji="0" sz="1800" b="1" i="0" u="none" strike="noStrike" kern="1200" cap="none" spc="0" normalizeH="0" baseline="0" noProof="0">
              <a:ln>
                <a:noFill/>
              </a:ln>
              <a:solidFill>
                <a:prstClr val="black"/>
              </a:solidFill>
              <a:effectLst/>
              <a:uLnTx/>
              <a:uFillTx/>
              <a:latin typeface="Century Schoolbook" panose="02040604050505020304" pitchFamily="18" charset="0"/>
              <a:ea typeface="Twentieth Century"/>
              <a:cs typeface="Twentieth Century"/>
              <a:sym typeface="Twentieth Century"/>
            </a:endParaRPr>
          </a:p>
        </p:txBody>
      </p:sp>
      <p:pic>
        <p:nvPicPr>
          <p:cNvPr id="14" name="Google Shape;221;p10" descr="http://www.christiana35.org/news/imageUploads/119.jpg">
            <a:extLst>
              <a:ext uri="{FF2B5EF4-FFF2-40B4-BE49-F238E27FC236}">
                <a16:creationId xmlns:a16="http://schemas.microsoft.com/office/drawing/2014/main" id="{8CE94AF4-A1C3-428A-92C1-785E43FE151B}"/>
              </a:ext>
            </a:extLst>
          </p:cNvPr>
          <p:cNvPicPr preferRelativeResize="0"/>
          <p:nvPr/>
        </p:nvPicPr>
        <p:blipFill rotWithShape="1">
          <a:blip r:embed="rId5">
            <a:alphaModFix/>
          </a:blip>
          <a:srcRect l="89654" r="6897"/>
          <a:stretch/>
        </p:blipFill>
        <p:spPr>
          <a:xfrm rot="5400000">
            <a:off x="2657475" y="4536820"/>
            <a:ext cx="134253" cy="1889251"/>
          </a:xfrm>
          <a:prstGeom prst="rect">
            <a:avLst/>
          </a:prstGeom>
          <a:noFill/>
          <a:ln>
            <a:noFill/>
          </a:ln>
        </p:spPr>
      </p:pic>
      <p:pic>
        <p:nvPicPr>
          <p:cNvPr id="15" name="Google Shape;222;p10" descr="http://www.christiana35.org/news/imageUploads/119.jpg">
            <a:extLst>
              <a:ext uri="{FF2B5EF4-FFF2-40B4-BE49-F238E27FC236}">
                <a16:creationId xmlns:a16="http://schemas.microsoft.com/office/drawing/2014/main" id="{9E8A2EC3-1A7F-4347-AEE9-A25CE4468D51}"/>
              </a:ext>
            </a:extLst>
          </p:cNvPr>
          <p:cNvPicPr preferRelativeResize="0"/>
          <p:nvPr/>
        </p:nvPicPr>
        <p:blipFill rotWithShape="1">
          <a:blip r:embed="rId5">
            <a:alphaModFix/>
          </a:blip>
          <a:srcRect l="83908" r="10345"/>
          <a:stretch/>
        </p:blipFill>
        <p:spPr>
          <a:xfrm rot="5400000">
            <a:off x="2635100" y="4201189"/>
            <a:ext cx="179003" cy="1889251"/>
          </a:xfrm>
          <a:prstGeom prst="rect">
            <a:avLst/>
          </a:prstGeom>
          <a:noFill/>
          <a:ln>
            <a:noFill/>
          </a:ln>
        </p:spPr>
      </p:pic>
      <p:pic>
        <p:nvPicPr>
          <p:cNvPr id="16" name="Google Shape;223;p10" descr="http://www.christiana35.org/news/imageUploads/119.jpg">
            <a:extLst>
              <a:ext uri="{FF2B5EF4-FFF2-40B4-BE49-F238E27FC236}">
                <a16:creationId xmlns:a16="http://schemas.microsoft.com/office/drawing/2014/main" id="{35644F54-A774-425C-AE75-8C614A641D3C}"/>
              </a:ext>
            </a:extLst>
          </p:cNvPr>
          <p:cNvPicPr preferRelativeResize="0"/>
          <p:nvPr/>
        </p:nvPicPr>
        <p:blipFill rotWithShape="1">
          <a:blip r:embed="rId5">
            <a:alphaModFix/>
          </a:blip>
          <a:srcRect l="50575" r="16092"/>
          <a:stretch/>
        </p:blipFill>
        <p:spPr>
          <a:xfrm rot="5400000">
            <a:off x="2075714" y="3328547"/>
            <a:ext cx="1297775" cy="1889251"/>
          </a:xfrm>
          <a:prstGeom prst="rect">
            <a:avLst/>
          </a:prstGeom>
          <a:noFill/>
          <a:ln>
            <a:noFill/>
          </a:ln>
        </p:spPr>
      </p:pic>
      <p:pic>
        <p:nvPicPr>
          <p:cNvPr id="17" name="Google Shape;224;p10" descr="http://www.christiana35.org/news/imageUploads/119.jpg">
            <a:extLst>
              <a:ext uri="{FF2B5EF4-FFF2-40B4-BE49-F238E27FC236}">
                <a16:creationId xmlns:a16="http://schemas.microsoft.com/office/drawing/2014/main" id="{99CD2C0A-8F65-4FE8-8AC4-12A1765AC1D4}"/>
              </a:ext>
            </a:extLst>
          </p:cNvPr>
          <p:cNvPicPr preferRelativeResize="0"/>
          <p:nvPr/>
        </p:nvPicPr>
        <p:blipFill rotWithShape="1">
          <a:blip r:embed="rId4">
            <a:alphaModFix/>
          </a:blip>
          <a:srcRect r="49425"/>
          <a:stretch/>
        </p:blipFill>
        <p:spPr>
          <a:xfrm rot="5400000">
            <a:off x="1762458" y="1538513"/>
            <a:ext cx="1924287" cy="1889251"/>
          </a:xfrm>
          <a:prstGeom prst="rect">
            <a:avLst/>
          </a:prstGeom>
          <a:noFill/>
          <a:ln>
            <a:noFill/>
          </a:ln>
        </p:spPr>
      </p:pic>
      <p:cxnSp>
        <p:nvCxnSpPr>
          <p:cNvPr id="19" name="Connector: Elbow 18">
            <a:extLst>
              <a:ext uri="{FF2B5EF4-FFF2-40B4-BE49-F238E27FC236}">
                <a16:creationId xmlns:a16="http://schemas.microsoft.com/office/drawing/2014/main" id="{CEC89921-1596-4CCC-AA2B-A3BCA0C7B187}"/>
              </a:ext>
            </a:extLst>
          </p:cNvPr>
          <p:cNvCxnSpPr>
            <a:cxnSpLocks/>
          </p:cNvCxnSpPr>
          <p:nvPr/>
        </p:nvCxnSpPr>
        <p:spPr>
          <a:xfrm rot="10800000" flipV="1">
            <a:off x="3719170" y="2572955"/>
            <a:ext cx="3703611" cy="2200301"/>
          </a:xfrm>
          <a:prstGeom prst="bentConnector3">
            <a:avLst>
              <a:gd name="adj1" fmla="val 35892"/>
            </a:avLst>
          </a:prstGeom>
          <a:ln>
            <a:solidFill>
              <a:srgbClr val="041E42"/>
            </a:solidFill>
          </a:ln>
        </p:spPr>
        <p:style>
          <a:lnRef idx="1">
            <a:schemeClr val="dk1"/>
          </a:lnRef>
          <a:fillRef idx="0">
            <a:schemeClr val="dk1"/>
          </a:fillRef>
          <a:effectRef idx="0">
            <a:schemeClr val="dk1"/>
          </a:effectRef>
          <a:fontRef idx="minor">
            <a:schemeClr val="tx1"/>
          </a:fontRef>
        </p:style>
      </p:cxnSp>
      <p:cxnSp>
        <p:nvCxnSpPr>
          <p:cNvPr id="26" name="Connector: Elbow 25">
            <a:extLst>
              <a:ext uri="{FF2B5EF4-FFF2-40B4-BE49-F238E27FC236}">
                <a16:creationId xmlns:a16="http://schemas.microsoft.com/office/drawing/2014/main" id="{9E44CF10-FC2B-43B7-94EE-63044B10D83F}"/>
              </a:ext>
            </a:extLst>
          </p:cNvPr>
          <p:cNvCxnSpPr>
            <a:cxnSpLocks/>
            <a:endCxn id="15" idx="0"/>
          </p:cNvCxnSpPr>
          <p:nvPr/>
        </p:nvCxnSpPr>
        <p:spPr>
          <a:xfrm rot="10800000" flipV="1">
            <a:off x="3669228" y="3266593"/>
            <a:ext cx="3753553" cy="1879222"/>
          </a:xfrm>
          <a:prstGeom prst="bentConnector3">
            <a:avLst>
              <a:gd name="adj1" fmla="val 28095"/>
            </a:avLst>
          </a:prstGeom>
          <a:ln>
            <a:solidFill>
              <a:srgbClr val="041E42"/>
            </a:solidFill>
          </a:ln>
        </p:spPr>
        <p:style>
          <a:lnRef idx="1">
            <a:schemeClr val="dk1"/>
          </a:lnRef>
          <a:fillRef idx="0">
            <a:schemeClr val="dk1"/>
          </a:fillRef>
          <a:effectRef idx="0">
            <a:schemeClr val="dk1"/>
          </a:effectRef>
          <a:fontRef idx="minor">
            <a:schemeClr val="tx1"/>
          </a:fontRef>
        </p:style>
      </p:cxnSp>
      <p:cxnSp>
        <p:nvCxnSpPr>
          <p:cNvPr id="42" name="Connector: Elbow 41">
            <a:extLst>
              <a:ext uri="{FF2B5EF4-FFF2-40B4-BE49-F238E27FC236}">
                <a16:creationId xmlns:a16="http://schemas.microsoft.com/office/drawing/2014/main" id="{8A13BD25-2BDE-43A5-929C-0F5DC551B40D}"/>
              </a:ext>
            </a:extLst>
          </p:cNvPr>
          <p:cNvCxnSpPr>
            <a:cxnSpLocks/>
            <a:endCxn id="14" idx="0"/>
          </p:cNvCxnSpPr>
          <p:nvPr/>
        </p:nvCxnSpPr>
        <p:spPr>
          <a:xfrm rot="10800000" flipV="1">
            <a:off x="3669227" y="4015224"/>
            <a:ext cx="3753552" cy="1466222"/>
          </a:xfrm>
          <a:prstGeom prst="bentConnector3">
            <a:avLst>
              <a:gd name="adj1" fmla="val 20726"/>
            </a:avLst>
          </a:prstGeom>
          <a:ln>
            <a:solidFill>
              <a:srgbClr val="041E4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07CC6AB-3CC4-416A-B8FB-E60D42132596}"/>
              </a:ext>
            </a:extLst>
          </p:cNvPr>
          <p:cNvCxnSpPr>
            <a:cxnSpLocks/>
          </p:cNvCxnSpPr>
          <p:nvPr/>
        </p:nvCxnSpPr>
        <p:spPr>
          <a:xfrm flipH="1">
            <a:off x="3669226" y="1802326"/>
            <a:ext cx="3753554" cy="17079"/>
          </a:xfrm>
          <a:prstGeom prst="line">
            <a:avLst/>
          </a:prstGeom>
        </p:spPr>
        <p:style>
          <a:lnRef idx="1">
            <a:schemeClr val="dk1"/>
          </a:lnRef>
          <a:fillRef idx="0">
            <a:schemeClr val="dk1"/>
          </a:fillRef>
          <a:effectRef idx="0">
            <a:schemeClr val="dk1"/>
          </a:effectRef>
          <a:fontRef idx="minor">
            <a:schemeClr val="tx1"/>
          </a:fontRef>
        </p:style>
      </p:cxnSp>
      <p:cxnSp>
        <p:nvCxnSpPr>
          <p:cNvPr id="61" name="Connector: Elbow 60">
            <a:extLst>
              <a:ext uri="{FF2B5EF4-FFF2-40B4-BE49-F238E27FC236}">
                <a16:creationId xmlns:a16="http://schemas.microsoft.com/office/drawing/2014/main" id="{6078C87A-28D3-42AE-9B5A-6DB1973838C6}"/>
              </a:ext>
            </a:extLst>
          </p:cNvPr>
          <p:cNvCxnSpPr>
            <a:cxnSpLocks/>
          </p:cNvCxnSpPr>
          <p:nvPr/>
        </p:nvCxnSpPr>
        <p:spPr>
          <a:xfrm rot="10800000" flipV="1">
            <a:off x="3669225" y="5165255"/>
            <a:ext cx="3753555" cy="602845"/>
          </a:xfrm>
          <a:prstGeom prst="bentConnector3">
            <a:avLst>
              <a:gd name="adj1" fmla="val 13766"/>
            </a:avLst>
          </a:prstGeom>
          <a:ln>
            <a:solidFill>
              <a:srgbClr val="041E4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5237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C4A24D-7481-486A-CB4E-13287B009F90}"/>
              </a:ext>
            </a:extLst>
          </p:cNvPr>
          <p:cNvPicPr>
            <a:picLocks noChangeAspect="1"/>
          </p:cNvPicPr>
          <p:nvPr/>
        </p:nvPicPr>
        <p:blipFill rotWithShape="1">
          <a:blip r:embed="rId4">
            <a:extLst>
              <a:ext uri="{28A0092B-C50C-407E-A947-70E740481C1C}">
                <a14:useLocalDpi xmlns:a14="http://schemas.microsoft.com/office/drawing/2010/main" val="0"/>
              </a:ext>
            </a:extLst>
          </a:blip>
          <a:srcRect l="10503" t="14332" r="2281" b="42060"/>
          <a:stretch/>
        </p:blipFill>
        <p:spPr>
          <a:xfrm>
            <a:off x="8646287" y="2506890"/>
            <a:ext cx="2827255" cy="188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676400" y="360001"/>
            <a:ext cx="10515600" cy="1325563"/>
          </a:xfrm>
        </p:spPr>
        <p:txBody>
          <a:bodyPr>
            <a:normAutofit/>
          </a:bodyPr>
          <a:lstStyle/>
          <a:p>
            <a:r>
              <a:rPr lang="en-US" sz="8000" b="1">
                <a:latin typeface="Freestyle Script" panose="030804020302050B0404" pitchFamily="66" charset="0"/>
              </a:rPr>
              <a:t>Welcome Ambassadors!</a:t>
            </a:r>
          </a:p>
        </p:txBody>
      </p:sp>
      <p:sp>
        <p:nvSpPr>
          <p:cNvPr id="3" name="Content Placeholder 2"/>
          <p:cNvSpPr>
            <a:spLocks noGrp="1"/>
          </p:cNvSpPr>
          <p:nvPr>
            <p:ph idx="1"/>
          </p:nvPr>
        </p:nvSpPr>
        <p:spPr>
          <a:xfrm>
            <a:off x="1676400" y="1685564"/>
            <a:ext cx="6629400" cy="4615617"/>
          </a:xfrm>
        </p:spPr>
        <p:txBody>
          <a:bodyPr vert="horz" lIns="91440" tIns="45720" rIns="91440" bIns="45720" rtlCol="0" anchor="t">
            <a:noAutofit/>
          </a:bodyPr>
          <a:lstStyle/>
          <a:p>
            <a:pPr marL="0" indent="0">
              <a:buNone/>
            </a:pPr>
            <a:r>
              <a:rPr lang="en-US" sz="2300" b="1">
                <a:latin typeface="Century Schoolbook"/>
                <a:cs typeface="Calibri"/>
              </a:rPr>
              <a:t>These meetings are intended to share information about the district’s finances</a:t>
            </a:r>
          </a:p>
          <a:p>
            <a:r>
              <a:rPr lang="en-US" sz="2300" b="0">
                <a:latin typeface="Century Schoolbook"/>
                <a:cs typeface="Calibri"/>
              </a:rPr>
              <a:t>Please ask questions any time that one arises</a:t>
            </a:r>
          </a:p>
          <a:p>
            <a:r>
              <a:rPr lang="en-US" sz="2300" b="0">
                <a:latin typeface="Century Schoolbook"/>
                <a:cs typeface="Calibri"/>
              </a:rPr>
              <a:t>Allow others to talk without interruption</a:t>
            </a:r>
          </a:p>
          <a:p>
            <a:r>
              <a:rPr lang="en-US" sz="2300" b="0">
                <a:latin typeface="Century Schoolbook"/>
                <a:cs typeface="Calibri"/>
              </a:rPr>
              <a:t>Be respectful</a:t>
            </a:r>
          </a:p>
          <a:p>
            <a:r>
              <a:rPr lang="en-US" sz="2300" b="0">
                <a:latin typeface="Century Schoolbook"/>
                <a:cs typeface="Calibri"/>
              </a:rPr>
              <a:t>Share your recommendations with the board</a:t>
            </a:r>
          </a:p>
          <a:p>
            <a:r>
              <a:rPr lang="en-US" sz="2300" b="0">
                <a:latin typeface="Century Schoolbook"/>
                <a:cs typeface="Calibri"/>
              </a:rPr>
              <a:t>Ultimately, all decisions are made by the Board of Education</a:t>
            </a:r>
          </a:p>
        </p:txBody>
      </p:sp>
      <p:pic>
        <p:nvPicPr>
          <p:cNvPr id="10" name="Picture 9">
            <a:extLst>
              <a:ext uri="{FF2B5EF4-FFF2-40B4-BE49-F238E27FC236}">
                <a16:creationId xmlns:a16="http://schemas.microsoft.com/office/drawing/2014/main" id="{E248FD32-6E91-4492-2C1A-C41F503C84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46287" y="4613163"/>
            <a:ext cx="2827255" cy="1884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C2D34F6-6F7B-BA31-C535-A3679FF26D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46288" y="400943"/>
            <a:ext cx="2827255" cy="188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4503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99670"/>
            <a:ext cx="9144000" cy="3133365"/>
          </a:xfrm>
        </p:spPr>
        <p:txBody>
          <a:bodyPr>
            <a:normAutofit/>
          </a:bodyPr>
          <a:lstStyle/>
          <a:p>
            <a:r>
              <a:rPr kumimoji="0" lang="en-US" sz="4800" b="0" i="0" u="none" strike="noStrike" kern="1200" cap="none" spc="0" normalizeH="0" baseline="0" noProof="0">
                <a:ln>
                  <a:noFill/>
                </a:ln>
                <a:solidFill>
                  <a:prstClr val="black"/>
                </a:solidFill>
                <a:effectLst/>
                <a:uLnTx/>
                <a:uFillTx/>
                <a:latin typeface="Century Schoolbook" panose="02040604050505020304" pitchFamily="18" charset="0"/>
                <a:ea typeface="+mj-ea"/>
                <a:cs typeface="+mj-cs"/>
              </a:rPr>
              <a:t>Budgeting for</a:t>
            </a:r>
            <a:br>
              <a:rPr lang="en-US" sz="11500" b="1">
                <a:latin typeface="Freestyle Script" panose="030804020302050B0404" pitchFamily="66" charset="0"/>
              </a:rPr>
            </a:br>
            <a:r>
              <a:rPr lang="en-US" sz="11500" b="1">
                <a:latin typeface="Freestyle Script" panose="030804020302050B0404" pitchFamily="66" charset="0"/>
              </a:rPr>
              <a:t>State Funding </a:t>
            </a:r>
            <a:br>
              <a:rPr lang="en-US" sz="11500" b="1">
                <a:latin typeface="Freestyle Script" panose="030804020302050B0404" pitchFamily="66" charset="0"/>
              </a:rPr>
            </a:br>
            <a:r>
              <a:rPr lang="en-US" sz="3600" i="1">
                <a:latin typeface="Century Schoolbook" panose="02040604050505020304" pitchFamily="18" charset="0"/>
              </a:rPr>
              <a:t>(a.k.a. State Aid)</a:t>
            </a:r>
            <a:endParaRPr lang="en-US" sz="11500" i="1">
              <a:latin typeface="Century Schoolbook" panose="02040604050505020304" pitchFamily="18" charset="0"/>
            </a:endParaRPr>
          </a:p>
        </p:txBody>
      </p:sp>
    </p:spTree>
    <p:extLst>
      <p:ext uri="{BB962C8B-B14F-4D97-AF65-F5344CB8AC3E}">
        <p14:creationId xmlns:p14="http://schemas.microsoft.com/office/powerpoint/2010/main" val="983022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921410" y="304691"/>
            <a:ext cx="10515600" cy="1325563"/>
          </a:xfrm>
        </p:spPr>
        <p:txBody>
          <a:bodyPr>
            <a:normAutofit/>
          </a:bodyPr>
          <a:lstStyle/>
          <a:p>
            <a:pPr algn="ctr"/>
            <a:r>
              <a:rPr lang="en-US" sz="8000" b="1">
                <a:latin typeface="Freestyle Script" panose="030804020302050B0404" pitchFamily="66" charset="0"/>
              </a:rPr>
              <a:t>State Aid Timeline</a:t>
            </a:r>
          </a:p>
        </p:txBody>
      </p:sp>
      <p:sp>
        <p:nvSpPr>
          <p:cNvPr id="10" name="Content Placeholder 2">
            <a:extLst>
              <a:ext uri="{FF2B5EF4-FFF2-40B4-BE49-F238E27FC236}">
                <a16:creationId xmlns:a16="http://schemas.microsoft.com/office/drawing/2014/main" id="{4975CF4F-A1B9-4DF1-B1E8-757EBB0275FF}"/>
              </a:ext>
            </a:extLst>
          </p:cNvPr>
          <p:cNvSpPr>
            <a:spLocks noGrp="1"/>
          </p:cNvSpPr>
          <p:nvPr>
            <p:ph idx="1"/>
          </p:nvPr>
        </p:nvSpPr>
        <p:spPr>
          <a:xfrm>
            <a:off x="1509822" y="2583712"/>
            <a:ext cx="9916629" cy="3039272"/>
          </a:xfrm>
        </p:spPr>
        <p:txBody>
          <a:bodyPr>
            <a:noAutofit/>
          </a:bodyPr>
          <a:lstStyle/>
          <a:p>
            <a:pPr marL="0" indent="0">
              <a:buNone/>
            </a:pPr>
            <a:r>
              <a:rPr lang="en-US" sz="2200" b="1" u="sng">
                <a:latin typeface="Century Schoolbook" panose="02040604050505020304" pitchFamily="18" charset="0"/>
              </a:rPr>
              <a:t>End of January</a:t>
            </a:r>
            <a:r>
              <a:rPr lang="en-US" sz="2200" b="1">
                <a:latin typeface="Century Schoolbook" panose="02040604050505020304" pitchFamily="18" charset="0"/>
              </a:rPr>
              <a:t>	</a:t>
            </a:r>
            <a:r>
              <a:rPr lang="en-US" sz="2200">
                <a:latin typeface="Century Schoolbook" panose="02040604050505020304" pitchFamily="18" charset="0"/>
              </a:rPr>
              <a:t>The Executive Branch of New York State (Governor’s 			Office under the guidance of the Division of Budget) 			releases their proposal for funding operations.; part of 			that is the aid package for schools </a:t>
            </a:r>
            <a:endParaRPr lang="en-US" sz="2200" b="1" u="sng">
              <a:latin typeface="Century Schoolbook" panose="02040604050505020304" pitchFamily="18" charset="0"/>
            </a:endParaRPr>
          </a:p>
          <a:p>
            <a:pPr marL="0" indent="0">
              <a:buNone/>
            </a:pPr>
            <a:r>
              <a:rPr lang="en-US" sz="2200" b="1" u="sng">
                <a:latin typeface="Century Schoolbook" panose="02040604050505020304" pitchFamily="18" charset="0"/>
              </a:rPr>
              <a:t>March</a:t>
            </a:r>
            <a:r>
              <a:rPr lang="en-US" sz="2200">
                <a:latin typeface="Century Schoolbook" panose="02040604050505020304" pitchFamily="18" charset="0"/>
              </a:rPr>
              <a:t> 		Negotiations between the Executive Branch 				(Governor) and the Legislative Branch (Senate 				Majority Leader and Assembly Speaker) occur</a:t>
            </a:r>
          </a:p>
          <a:p>
            <a:pPr marL="0" indent="0">
              <a:buNone/>
            </a:pPr>
            <a:r>
              <a:rPr lang="en-US" sz="2200" b="1" u="sng">
                <a:latin typeface="Century Schoolbook" panose="02040604050505020304" pitchFamily="18" charset="0"/>
              </a:rPr>
              <a:t>April 1</a:t>
            </a:r>
            <a:r>
              <a:rPr lang="en-US" sz="2200" b="1">
                <a:latin typeface="Century Schoolbook" panose="02040604050505020304" pitchFamily="18" charset="0"/>
              </a:rPr>
              <a:t> 		</a:t>
            </a:r>
            <a:r>
              <a:rPr lang="en-US" sz="2200">
                <a:latin typeface="Century Schoolbook" panose="02040604050505020304" pitchFamily="18" charset="0"/>
              </a:rPr>
              <a:t>State budget due; an aid package is released and 				distributed to schools based on formulas and prior 			year(s) expenses</a:t>
            </a:r>
          </a:p>
        </p:txBody>
      </p:sp>
      <p:cxnSp>
        <p:nvCxnSpPr>
          <p:cNvPr id="7" name="Straight Connector 6">
            <a:extLst>
              <a:ext uri="{FF2B5EF4-FFF2-40B4-BE49-F238E27FC236}">
                <a16:creationId xmlns:a16="http://schemas.microsoft.com/office/drawing/2014/main" id="{C611FEB1-6BEB-468B-B9D0-813E3B2AC68E}"/>
              </a:ext>
            </a:extLst>
          </p:cNvPr>
          <p:cNvCxnSpPr>
            <a:cxnSpLocks/>
            <a:stCxn id="13" idx="0"/>
          </p:cNvCxnSpPr>
          <p:nvPr/>
        </p:nvCxnSpPr>
        <p:spPr>
          <a:xfrm>
            <a:off x="1204989" y="2604977"/>
            <a:ext cx="1860" cy="2604976"/>
          </a:xfrm>
          <a:prstGeom prst="line">
            <a:avLst/>
          </a:prstGeom>
          <a:ln w="76200">
            <a:solidFill>
              <a:srgbClr val="041E42"/>
            </a:solidFill>
          </a:ln>
        </p:spPr>
        <p:style>
          <a:lnRef idx="3">
            <a:schemeClr val="dk1"/>
          </a:lnRef>
          <a:fillRef idx="0">
            <a:schemeClr val="dk1"/>
          </a:fillRef>
          <a:effectRef idx="2">
            <a:schemeClr val="dk1"/>
          </a:effectRef>
          <a:fontRef idx="minor">
            <a:schemeClr val="tx1"/>
          </a:fontRef>
        </p:style>
      </p:cxnSp>
      <p:sp>
        <p:nvSpPr>
          <p:cNvPr id="11" name="Oval 10">
            <a:extLst>
              <a:ext uri="{FF2B5EF4-FFF2-40B4-BE49-F238E27FC236}">
                <a16:creationId xmlns:a16="http://schemas.microsoft.com/office/drawing/2014/main" id="{F1AAE975-A852-4FFD-B525-6500B0699F64}"/>
              </a:ext>
            </a:extLst>
          </p:cNvPr>
          <p:cNvSpPr>
            <a:spLocks noChangeAspect="1"/>
          </p:cNvSpPr>
          <p:nvPr/>
        </p:nvSpPr>
        <p:spPr>
          <a:xfrm>
            <a:off x="1061762" y="3971263"/>
            <a:ext cx="286453" cy="287234"/>
          </a:xfrm>
          <a:prstGeom prst="ellipse">
            <a:avLst/>
          </a:prstGeom>
          <a:solidFill>
            <a:srgbClr val="041E4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C700E35-0853-4F2D-8706-6DF975B8B181}"/>
              </a:ext>
            </a:extLst>
          </p:cNvPr>
          <p:cNvSpPr txBox="1"/>
          <p:nvPr/>
        </p:nvSpPr>
        <p:spPr>
          <a:xfrm>
            <a:off x="1206849" y="1630254"/>
            <a:ext cx="9765947" cy="584775"/>
          </a:xfrm>
          <a:prstGeom prst="rect">
            <a:avLst/>
          </a:prstGeom>
          <a:noFill/>
        </p:spPr>
        <p:txBody>
          <a:bodyPr wrap="square" rtlCol="0">
            <a:spAutoFit/>
          </a:bodyPr>
          <a:lstStyle/>
          <a:p>
            <a:pPr algn="ctr"/>
            <a:r>
              <a:rPr lang="en-US" sz="3200" b="1">
                <a:latin typeface="Century Schoolbook" panose="02040604050505020304" pitchFamily="18" charset="0"/>
              </a:rPr>
              <a:t>State Budget runs April 1 through March 31</a:t>
            </a:r>
            <a:endParaRPr lang="en-US" sz="3200" b="1"/>
          </a:p>
        </p:txBody>
      </p:sp>
      <p:sp>
        <p:nvSpPr>
          <p:cNvPr id="13" name="Oval 12">
            <a:extLst>
              <a:ext uri="{FF2B5EF4-FFF2-40B4-BE49-F238E27FC236}">
                <a16:creationId xmlns:a16="http://schemas.microsoft.com/office/drawing/2014/main" id="{9CBA1615-6C4F-4F88-940F-3F8D2230702C}"/>
              </a:ext>
            </a:extLst>
          </p:cNvPr>
          <p:cNvSpPr>
            <a:spLocks noChangeAspect="1"/>
          </p:cNvSpPr>
          <p:nvPr/>
        </p:nvSpPr>
        <p:spPr>
          <a:xfrm>
            <a:off x="1061762" y="2604977"/>
            <a:ext cx="286453" cy="287234"/>
          </a:xfrm>
          <a:prstGeom prst="ellipse">
            <a:avLst/>
          </a:prstGeom>
          <a:solidFill>
            <a:srgbClr val="041E4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9DD0D38-14E5-414F-A4F9-C1A9CB746A13}"/>
              </a:ext>
            </a:extLst>
          </p:cNvPr>
          <p:cNvSpPr>
            <a:spLocks noChangeAspect="1"/>
          </p:cNvSpPr>
          <p:nvPr/>
        </p:nvSpPr>
        <p:spPr>
          <a:xfrm>
            <a:off x="1057269" y="5066336"/>
            <a:ext cx="286453" cy="287234"/>
          </a:xfrm>
          <a:prstGeom prst="ellipse">
            <a:avLst/>
          </a:prstGeom>
          <a:solidFill>
            <a:srgbClr val="041E4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78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838200" y="636476"/>
            <a:ext cx="10515600" cy="1325563"/>
          </a:xfrm>
        </p:spPr>
        <p:txBody>
          <a:bodyPr>
            <a:normAutofit/>
          </a:bodyPr>
          <a:lstStyle/>
          <a:p>
            <a:pPr algn="ctr"/>
            <a:r>
              <a:rPr lang="en-US" sz="8000" b="1">
                <a:latin typeface="Freestyle Script" panose="030804020302050B0404" pitchFamily="66" charset="0"/>
              </a:rPr>
              <a:t>Two Main Types of State Aid</a:t>
            </a:r>
          </a:p>
        </p:txBody>
      </p:sp>
      <p:sp>
        <p:nvSpPr>
          <p:cNvPr id="10" name="Content Placeholder 2">
            <a:extLst>
              <a:ext uri="{FF2B5EF4-FFF2-40B4-BE49-F238E27FC236}">
                <a16:creationId xmlns:a16="http://schemas.microsoft.com/office/drawing/2014/main" id="{4975CF4F-A1B9-4DF1-B1E8-757EBB0275FF}"/>
              </a:ext>
            </a:extLst>
          </p:cNvPr>
          <p:cNvSpPr>
            <a:spLocks noGrp="1"/>
          </p:cNvSpPr>
          <p:nvPr>
            <p:ph idx="1"/>
          </p:nvPr>
        </p:nvSpPr>
        <p:spPr>
          <a:xfrm>
            <a:off x="991973" y="4467225"/>
            <a:ext cx="5104027" cy="609602"/>
          </a:xfrm>
        </p:spPr>
        <p:txBody>
          <a:bodyPr>
            <a:noAutofit/>
          </a:bodyPr>
          <a:lstStyle/>
          <a:p>
            <a:pPr marL="0" indent="0" algn="ctr">
              <a:buNone/>
            </a:pPr>
            <a:r>
              <a:rPr lang="en-US" sz="3200" b="1">
                <a:latin typeface="Century Schoolbook" panose="02040604050505020304" pitchFamily="18" charset="0"/>
              </a:rPr>
              <a:t>Formula-Driven Aid</a:t>
            </a:r>
          </a:p>
        </p:txBody>
      </p:sp>
      <p:pic>
        <p:nvPicPr>
          <p:cNvPr id="3" name="Picture 2" descr="Icon&#10;&#10;Description automatically generated">
            <a:extLst>
              <a:ext uri="{FF2B5EF4-FFF2-40B4-BE49-F238E27FC236}">
                <a16:creationId xmlns:a16="http://schemas.microsoft.com/office/drawing/2014/main" id="{3FE7FAC1-B186-4BB9-B9DC-DD66FC21F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310" y="2221145"/>
            <a:ext cx="1954286" cy="1954286"/>
          </a:xfrm>
          <a:prstGeom prst="rect">
            <a:avLst/>
          </a:prstGeom>
        </p:spPr>
      </p:pic>
      <p:pic>
        <p:nvPicPr>
          <p:cNvPr id="5" name="Picture 4" descr="Icon&#10;&#10;Description automatically generated">
            <a:extLst>
              <a:ext uri="{FF2B5EF4-FFF2-40B4-BE49-F238E27FC236}">
                <a16:creationId xmlns:a16="http://schemas.microsoft.com/office/drawing/2014/main" id="{1CFD14A9-BA63-4876-8F7F-991C17373D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18" y="2294611"/>
            <a:ext cx="1807346" cy="1807346"/>
          </a:xfrm>
          <a:prstGeom prst="rect">
            <a:avLst/>
          </a:prstGeom>
        </p:spPr>
      </p:pic>
      <p:sp>
        <p:nvSpPr>
          <p:cNvPr id="8" name="Circle: Hollow 7">
            <a:extLst>
              <a:ext uri="{FF2B5EF4-FFF2-40B4-BE49-F238E27FC236}">
                <a16:creationId xmlns:a16="http://schemas.microsoft.com/office/drawing/2014/main" id="{30F14C08-2D39-EFC3-013E-A6ED4FAD1EA7}"/>
              </a:ext>
            </a:extLst>
          </p:cNvPr>
          <p:cNvSpPr/>
          <p:nvPr/>
        </p:nvSpPr>
        <p:spPr>
          <a:xfrm>
            <a:off x="2230650" y="2237493"/>
            <a:ext cx="1954281" cy="1954278"/>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937A8D79-1AB6-A8DD-9B3C-B75F4BA1725F}"/>
              </a:ext>
            </a:extLst>
          </p:cNvPr>
          <p:cNvSpPr/>
          <p:nvPr/>
        </p:nvSpPr>
        <p:spPr>
          <a:xfrm>
            <a:off x="7778310" y="2217943"/>
            <a:ext cx="1981581" cy="1957488"/>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ontent Placeholder 2">
            <a:extLst>
              <a:ext uri="{FF2B5EF4-FFF2-40B4-BE49-F238E27FC236}">
                <a16:creationId xmlns:a16="http://schemas.microsoft.com/office/drawing/2014/main" id="{F15F10C9-B900-D263-3434-4A56CED1C5A5}"/>
              </a:ext>
            </a:extLst>
          </p:cNvPr>
          <p:cNvSpPr txBox="1">
            <a:spLocks/>
          </p:cNvSpPr>
          <p:nvPr/>
        </p:nvSpPr>
        <p:spPr>
          <a:xfrm>
            <a:off x="6573623" y="4467225"/>
            <a:ext cx="4863385" cy="7689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a:latin typeface="Century Schoolbook" panose="02040604050505020304" pitchFamily="18" charset="0"/>
              </a:rPr>
              <a:t>Expense-Driven Aid </a:t>
            </a:r>
          </a:p>
        </p:txBody>
      </p:sp>
    </p:spTree>
    <p:extLst>
      <p:ext uri="{BB962C8B-B14F-4D97-AF65-F5344CB8AC3E}">
        <p14:creationId xmlns:p14="http://schemas.microsoft.com/office/powerpoint/2010/main" val="2197216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921410" y="304691"/>
            <a:ext cx="10515600" cy="1325563"/>
          </a:xfrm>
        </p:spPr>
        <p:txBody>
          <a:bodyPr>
            <a:normAutofit/>
          </a:bodyPr>
          <a:lstStyle/>
          <a:p>
            <a:pPr algn="ctr"/>
            <a:r>
              <a:rPr lang="en-US" sz="8000" b="1">
                <a:latin typeface="Freestyle Script" panose="030804020302050B0404" pitchFamily="66" charset="0"/>
              </a:rPr>
              <a:t>Formula-Driven Aid</a:t>
            </a:r>
          </a:p>
        </p:txBody>
      </p:sp>
      <p:sp>
        <p:nvSpPr>
          <p:cNvPr id="10" name="Content Placeholder 2">
            <a:extLst>
              <a:ext uri="{FF2B5EF4-FFF2-40B4-BE49-F238E27FC236}">
                <a16:creationId xmlns:a16="http://schemas.microsoft.com/office/drawing/2014/main" id="{4975CF4F-A1B9-4DF1-B1E8-757EBB0275FF}"/>
              </a:ext>
            </a:extLst>
          </p:cNvPr>
          <p:cNvSpPr>
            <a:spLocks noGrp="1"/>
          </p:cNvSpPr>
          <p:nvPr>
            <p:ph idx="1"/>
          </p:nvPr>
        </p:nvSpPr>
        <p:spPr>
          <a:xfrm>
            <a:off x="921411" y="1840694"/>
            <a:ext cx="7298462" cy="3999984"/>
          </a:xfrm>
        </p:spPr>
        <p:txBody>
          <a:bodyPr>
            <a:noAutofit/>
          </a:bodyPr>
          <a:lstStyle/>
          <a:p>
            <a:r>
              <a:rPr lang="en-US" sz="2400">
                <a:latin typeface="Century Schoolbook" panose="02040604050505020304" pitchFamily="18" charset="0"/>
              </a:rPr>
              <a:t>D</a:t>
            </a:r>
            <a:r>
              <a:rPr lang="en-US" sz="2200">
                <a:latin typeface="Century Schoolbook" panose="02040604050505020304" pitchFamily="18" charset="0"/>
              </a:rPr>
              <a:t>istributed amongst the nearly 700 districts statewide </a:t>
            </a:r>
          </a:p>
          <a:p>
            <a:r>
              <a:rPr lang="en-US" sz="2200">
                <a:latin typeface="Century Schoolbook" panose="02040604050505020304" pitchFamily="18" charset="0"/>
              </a:rPr>
              <a:t>Uses complex formulas that look at data sets like:</a:t>
            </a:r>
          </a:p>
          <a:p>
            <a:pPr lvl="1"/>
            <a:r>
              <a:rPr lang="en-US" sz="1800">
                <a:latin typeface="Century Schoolbook" panose="02040604050505020304" pitchFamily="18" charset="0"/>
              </a:rPr>
              <a:t>Demographics</a:t>
            </a:r>
          </a:p>
          <a:p>
            <a:pPr lvl="1"/>
            <a:r>
              <a:rPr lang="en-US" sz="1800">
                <a:latin typeface="Century Schoolbook" panose="02040604050505020304" pitchFamily="18" charset="0"/>
              </a:rPr>
              <a:t>Student Counts</a:t>
            </a:r>
          </a:p>
          <a:p>
            <a:pPr lvl="1"/>
            <a:r>
              <a:rPr lang="en-US" sz="1800">
                <a:latin typeface="Century Schoolbook" panose="02040604050505020304" pitchFamily="18" charset="0"/>
              </a:rPr>
              <a:t>Poverty Indicators</a:t>
            </a:r>
          </a:p>
          <a:p>
            <a:pPr lvl="1"/>
            <a:r>
              <a:rPr lang="en-US" sz="1800">
                <a:latin typeface="Century Schoolbook" panose="02040604050505020304" pitchFamily="18" charset="0"/>
              </a:rPr>
              <a:t>Local Wealth Measures</a:t>
            </a:r>
          </a:p>
          <a:p>
            <a:pPr lvl="1"/>
            <a:r>
              <a:rPr lang="en-US" sz="1800">
                <a:latin typeface="Century Schoolbook" panose="02040604050505020304" pitchFamily="18" charset="0"/>
              </a:rPr>
              <a:t>Community Composition </a:t>
            </a:r>
          </a:p>
          <a:p>
            <a:pPr marL="0" indent="0">
              <a:buNone/>
            </a:pPr>
            <a:r>
              <a:rPr lang="en-US" sz="2200">
                <a:latin typeface="Century Schoolbook" panose="02040604050505020304" pitchFamily="18" charset="0"/>
              </a:rPr>
              <a:t>The state plugs local data sets into the formulas to generate district funding out of the general state budget allocation of education funding. </a:t>
            </a:r>
          </a:p>
        </p:txBody>
      </p:sp>
      <p:pic>
        <p:nvPicPr>
          <p:cNvPr id="6" name="Picture 5">
            <a:extLst>
              <a:ext uri="{FF2B5EF4-FFF2-40B4-BE49-F238E27FC236}">
                <a16:creationId xmlns:a16="http://schemas.microsoft.com/office/drawing/2014/main" id="{48F3D7D5-5E79-BFFB-B9F1-10AD82422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266112" y="2431245"/>
            <a:ext cx="3705225" cy="2470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3644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921410" y="304691"/>
            <a:ext cx="10515600" cy="1325563"/>
          </a:xfrm>
        </p:spPr>
        <p:txBody>
          <a:bodyPr>
            <a:normAutofit/>
          </a:bodyPr>
          <a:lstStyle/>
          <a:p>
            <a:pPr algn="ctr"/>
            <a:r>
              <a:rPr lang="en-US" sz="8000" b="1">
                <a:latin typeface="Freestyle Script" panose="030804020302050B0404" pitchFamily="66" charset="0"/>
              </a:rPr>
              <a:t>Expense-Driven Aid (Categorical)</a:t>
            </a:r>
          </a:p>
        </p:txBody>
      </p:sp>
      <p:sp>
        <p:nvSpPr>
          <p:cNvPr id="10" name="Content Placeholder 2">
            <a:extLst>
              <a:ext uri="{FF2B5EF4-FFF2-40B4-BE49-F238E27FC236}">
                <a16:creationId xmlns:a16="http://schemas.microsoft.com/office/drawing/2014/main" id="{4975CF4F-A1B9-4DF1-B1E8-757EBB0275FF}"/>
              </a:ext>
            </a:extLst>
          </p:cNvPr>
          <p:cNvSpPr>
            <a:spLocks noGrp="1"/>
          </p:cNvSpPr>
          <p:nvPr>
            <p:ph idx="1"/>
          </p:nvPr>
        </p:nvSpPr>
        <p:spPr>
          <a:xfrm>
            <a:off x="698673" y="1983272"/>
            <a:ext cx="6349828" cy="3865904"/>
          </a:xfrm>
        </p:spPr>
        <p:txBody>
          <a:bodyPr>
            <a:noAutofit/>
          </a:bodyPr>
          <a:lstStyle/>
          <a:p>
            <a:r>
              <a:rPr lang="en-US" sz="2200">
                <a:latin typeface="Century Schoolbook" panose="02040604050505020304" pitchFamily="18" charset="0"/>
              </a:rPr>
              <a:t> Distributed based explicitly on our expenses. </a:t>
            </a:r>
          </a:p>
          <a:p>
            <a:pPr marL="0" indent="0">
              <a:buNone/>
            </a:pPr>
            <a:r>
              <a:rPr lang="en-US" sz="2200">
                <a:latin typeface="Century Schoolbook" panose="02040604050505020304" pitchFamily="18" charset="0"/>
              </a:rPr>
              <a:t>	Example: district purchase of buses (we 	get approx. </a:t>
            </a:r>
            <a:r>
              <a:rPr lang="en-US" sz="2200" b="1" i="1">
                <a:latin typeface="Century Schoolbook" panose="02040604050505020304" pitchFamily="18" charset="0"/>
              </a:rPr>
              <a:t>75 cents </a:t>
            </a:r>
            <a:r>
              <a:rPr lang="en-US" sz="2200">
                <a:latin typeface="Century Schoolbook" panose="02040604050505020304" pitchFamily="18" charset="0"/>
              </a:rPr>
              <a:t>on the dollar back 	from the state in the following year)</a:t>
            </a:r>
          </a:p>
          <a:p>
            <a:r>
              <a:rPr lang="en-US" sz="2200">
                <a:latin typeface="Century Schoolbook" panose="02040604050505020304" pitchFamily="18" charset="0"/>
              </a:rPr>
              <a:t> Major State Aid increases are based directly on prior year or year expenditures. </a:t>
            </a:r>
          </a:p>
          <a:p>
            <a:r>
              <a:rPr lang="en-US" sz="2200">
                <a:latin typeface="Century Schoolbook" panose="02040604050505020304" pitchFamily="18" charset="0"/>
              </a:rPr>
              <a:t>Reimbursement on expenditures that have already occurred.</a:t>
            </a:r>
          </a:p>
        </p:txBody>
      </p:sp>
      <p:pic>
        <p:nvPicPr>
          <p:cNvPr id="6" name="Picture 5" descr="A picture containing text, sky, outdoor, road&#10;&#10;Description automatically generated">
            <a:extLst>
              <a:ext uri="{FF2B5EF4-FFF2-40B4-BE49-F238E27FC236}">
                <a16:creationId xmlns:a16="http://schemas.microsoft.com/office/drawing/2014/main" id="{BF86B7EB-B084-3474-9B2E-7153C3B8EAD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2130"/>
          <a:stretch/>
        </p:blipFill>
        <p:spPr>
          <a:xfrm>
            <a:off x="7360311" y="1983272"/>
            <a:ext cx="4076699" cy="3490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658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921410" y="304691"/>
            <a:ext cx="10515600" cy="1325563"/>
          </a:xfrm>
        </p:spPr>
        <p:txBody>
          <a:bodyPr>
            <a:normAutofit/>
          </a:bodyPr>
          <a:lstStyle/>
          <a:p>
            <a:pPr algn="ctr"/>
            <a:r>
              <a:rPr lang="en-US" sz="8000" b="1">
                <a:latin typeface="Freestyle Script" panose="030804020302050B0404" pitchFamily="66" charset="0"/>
              </a:rPr>
              <a:t>Gates Chili State Aid Factors</a:t>
            </a:r>
          </a:p>
        </p:txBody>
      </p:sp>
      <p:sp>
        <p:nvSpPr>
          <p:cNvPr id="10" name="Content Placeholder 2">
            <a:extLst>
              <a:ext uri="{FF2B5EF4-FFF2-40B4-BE49-F238E27FC236}">
                <a16:creationId xmlns:a16="http://schemas.microsoft.com/office/drawing/2014/main" id="{4975CF4F-A1B9-4DF1-B1E8-757EBB0275FF}"/>
              </a:ext>
            </a:extLst>
          </p:cNvPr>
          <p:cNvSpPr>
            <a:spLocks noGrp="1"/>
          </p:cNvSpPr>
          <p:nvPr>
            <p:ph idx="1"/>
          </p:nvPr>
        </p:nvSpPr>
        <p:spPr>
          <a:xfrm>
            <a:off x="5197914" y="1416522"/>
            <a:ext cx="6066019" cy="4435695"/>
          </a:xfrm>
        </p:spPr>
        <p:txBody>
          <a:bodyPr vert="horz" lIns="91440" tIns="45720" rIns="91440" bIns="45720" rtlCol="0" anchor="t">
            <a:noAutofit/>
          </a:bodyPr>
          <a:lstStyle/>
          <a:p>
            <a:pPr marL="0" indent="0">
              <a:buNone/>
            </a:pPr>
            <a:r>
              <a:rPr lang="en-US" sz="2200" b="1" i="1">
                <a:latin typeface="Century Schoolbook" panose="02040604050505020304" pitchFamily="18" charset="0"/>
              </a:rPr>
              <a:t>Selected Formula-Driven Aid Factors: </a:t>
            </a:r>
          </a:p>
          <a:p>
            <a:pPr marL="0" indent="0">
              <a:buNone/>
            </a:pPr>
            <a:r>
              <a:rPr lang="en-US" sz="2200">
                <a:latin typeface="Century Schoolbook" panose="02040604050505020304" pitchFamily="18" charset="0"/>
              </a:rPr>
              <a:t>0.658	Combined Wealth Ratio</a:t>
            </a:r>
          </a:p>
          <a:p>
            <a:pPr marL="0" indent="0">
              <a:buNone/>
            </a:pPr>
            <a:r>
              <a:rPr lang="en-US" sz="2200">
                <a:latin typeface="Century Schoolbook" panose="02040604050505020304" pitchFamily="18" charset="0"/>
              </a:rPr>
              <a:t>0.597	</a:t>
            </a:r>
            <a:r>
              <a:rPr lang="en-US" sz="2200">
                <a:latin typeface="Century Schoolbook"/>
              </a:rPr>
              <a:t>Free and Reduced Lunch %</a:t>
            </a:r>
          </a:p>
          <a:p>
            <a:pPr marL="0" indent="0">
              <a:buNone/>
            </a:pPr>
            <a:endParaRPr lang="en-US" sz="2200">
              <a:latin typeface="Century Schoolbook" panose="02040604050505020304" pitchFamily="18" charset="0"/>
            </a:endParaRPr>
          </a:p>
          <a:p>
            <a:pPr marL="0" indent="0">
              <a:buNone/>
            </a:pPr>
            <a:r>
              <a:rPr lang="en-US" sz="2200" b="1" i="1">
                <a:latin typeface="Century Schoolbook" panose="02040604050505020304" pitchFamily="18" charset="0"/>
              </a:rPr>
              <a:t>Selected Expense-Driven Aid Factors: </a:t>
            </a:r>
          </a:p>
          <a:p>
            <a:pPr marL="0" indent="0">
              <a:buNone/>
            </a:pPr>
            <a:r>
              <a:rPr lang="en-US" sz="2200">
                <a:latin typeface="Century Schoolbook" panose="02040604050505020304" pitchFamily="18" charset="0"/>
              </a:rPr>
              <a:t>0.713	BOCES Aid Ratio</a:t>
            </a:r>
          </a:p>
          <a:p>
            <a:pPr marL="0" indent="0">
              <a:buNone/>
            </a:pPr>
            <a:r>
              <a:rPr lang="en-US" sz="2200">
                <a:latin typeface="Century Schoolbook" panose="02040604050505020304" pitchFamily="18" charset="0"/>
              </a:rPr>
              <a:t>0.665	Public Excess Cost Aid Ratio</a:t>
            </a:r>
          </a:p>
          <a:p>
            <a:pPr marL="0" indent="0">
              <a:buNone/>
            </a:pPr>
            <a:r>
              <a:rPr lang="en-US" sz="2200">
                <a:latin typeface="Century Schoolbook" panose="02040604050505020304" pitchFamily="18" charset="0"/>
              </a:rPr>
              <a:t>0.902	Private Excess Cost Aid Ratio</a:t>
            </a:r>
          </a:p>
          <a:p>
            <a:pPr marL="0" indent="0">
              <a:buNone/>
            </a:pPr>
            <a:r>
              <a:rPr lang="en-US" sz="2200">
                <a:latin typeface="Century Schoolbook" panose="02040604050505020304" pitchFamily="18" charset="0"/>
              </a:rPr>
              <a:t>0.751	Transportation Aid Ratio</a:t>
            </a:r>
          </a:p>
          <a:p>
            <a:pPr marL="0" indent="0">
              <a:buNone/>
            </a:pPr>
            <a:r>
              <a:rPr lang="en-US" sz="2200">
                <a:latin typeface="Century Schoolbook" panose="02040604050505020304" pitchFamily="18" charset="0"/>
              </a:rPr>
              <a:t>0.813	Building Aid Ratio</a:t>
            </a:r>
          </a:p>
          <a:p>
            <a:pPr marL="0" indent="0">
              <a:buNone/>
            </a:pPr>
            <a:endParaRPr lang="en-US" sz="2200">
              <a:latin typeface="Century Schoolbook"/>
            </a:endParaRPr>
          </a:p>
        </p:txBody>
      </p:sp>
      <p:pic>
        <p:nvPicPr>
          <p:cNvPr id="6" name="Picture 5" descr="A picture containing person, grass, outdoor&#10;&#10;Description automatically generated">
            <a:extLst>
              <a:ext uri="{FF2B5EF4-FFF2-40B4-BE49-F238E27FC236}">
                <a16:creationId xmlns:a16="http://schemas.microsoft.com/office/drawing/2014/main" id="{3CABF88B-E5F8-8829-F3ED-3DDE313F8EE1}"/>
              </a:ext>
            </a:extLst>
          </p:cNvPr>
          <p:cNvPicPr>
            <a:picLocks noChangeAspect="1"/>
          </p:cNvPicPr>
          <p:nvPr/>
        </p:nvPicPr>
        <p:blipFill rotWithShape="1">
          <a:blip r:embed="rId4">
            <a:extLst>
              <a:ext uri="{28A0092B-C50C-407E-A947-70E740481C1C}">
                <a14:useLocalDpi xmlns:a14="http://schemas.microsoft.com/office/drawing/2010/main" val="0"/>
              </a:ext>
            </a:extLst>
          </a:blip>
          <a:srcRect l="11549"/>
          <a:stretch/>
        </p:blipFill>
        <p:spPr>
          <a:xfrm rot="5400000">
            <a:off x="1048074" y="2333301"/>
            <a:ext cx="4019550" cy="3029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1088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1277010" y="255884"/>
            <a:ext cx="10515600" cy="1325563"/>
          </a:xfrm>
        </p:spPr>
        <p:txBody>
          <a:bodyPr>
            <a:noAutofit/>
          </a:bodyPr>
          <a:lstStyle/>
          <a:p>
            <a:pPr algn="ctr"/>
            <a:r>
              <a:rPr lang="en-US" sz="6600" b="1">
                <a:latin typeface="Freestyle Script" panose="030804020302050B0404" pitchFamily="66" charset="0"/>
              </a:rPr>
              <a:t>Combined Wealth Ratio – Regional Comparison</a:t>
            </a:r>
          </a:p>
        </p:txBody>
      </p:sp>
      <p:pic>
        <p:nvPicPr>
          <p:cNvPr id="2" name="slide2" descr="Combined Wealth Ratio Breakdown">
            <a:extLst>
              <a:ext uri="{FF2B5EF4-FFF2-40B4-BE49-F238E27FC236}">
                <a16:creationId xmlns:a16="http://schemas.microsoft.com/office/drawing/2014/main" id="{3B890CE5-DB28-FE5F-7069-E65F83B8A985}"/>
              </a:ext>
            </a:extLst>
          </p:cNvPr>
          <p:cNvPicPr>
            <a:picLocks noChangeAspect="1"/>
          </p:cNvPicPr>
          <p:nvPr/>
        </p:nvPicPr>
        <p:blipFill rotWithShape="1">
          <a:blip r:embed="rId4">
            <a:extLst>
              <a:ext uri="{28A0092B-C50C-407E-A947-70E740481C1C}">
                <a14:useLocalDpi xmlns:a14="http://schemas.microsoft.com/office/drawing/2010/main" val="0"/>
              </a:ext>
            </a:extLst>
          </a:blip>
          <a:srcRect t="9420" r="-22"/>
          <a:stretch/>
        </p:blipFill>
        <p:spPr>
          <a:xfrm>
            <a:off x="1670595" y="1308100"/>
            <a:ext cx="7676605" cy="4861624"/>
          </a:xfrm>
          <a:prstGeom prst="rect">
            <a:avLst/>
          </a:prstGeom>
        </p:spPr>
      </p:pic>
      <p:sp>
        <p:nvSpPr>
          <p:cNvPr id="5" name="TextBox 4">
            <a:extLst>
              <a:ext uri="{FF2B5EF4-FFF2-40B4-BE49-F238E27FC236}">
                <a16:creationId xmlns:a16="http://schemas.microsoft.com/office/drawing/2014/main" id="{82324E10-3D7A-4F06-B60E-4A7A5F285D07}"/>
              </a:ext>
            </a:extLst>
          </p:cNvPr>
          <p:cNvSpPr txBox="1"/>
          <p:nvPr/>
        </p:nvSpPr>
        <p:spPr>
          <a:xfrm>
            <a:off x="8310261" y="3846453"/>
            <a:ext cx="3362930" cy="2092881"/>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rPr>
              <a:t>Key Takeaway: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Schoolbook" panose="02040604050505020304" pitchFamily="18" charset="0"/>
              </a:rPr>
              <a:t>Although Gates Chili is below the statewide average for CWR, regionally, we are </a:t>
            </a:r>
            <a:r>
              <a:rPr lang="en-US" sz="1600">
                <a:solidFill>
                  <a:prstClr val="black"/>
                </a:solidFill>
                <a:latin typeface="Century Schoolbook" panose="02040604050505020304" pitchFamily="18" charset="0"/>
              </a:rPr>
              <a:t>on the high end. This means we get a smaller portion of state aid and are more reliant on our tax base to balance our budget. </a:t>
            </a:r>
            <a:endParaRPr kumimoji="0" lang="en-US" sz="1600" b="0" i="0" u="none" strike="noStrike" kern="1200" cap="none" spc="0" normalizeH="0" baseline="0" noProof="0">
              <a:ln>
                <a:noFill/>
              </a:ln>
              <a:solidFill>
                <a:prstClr val="black"/>
              </a:solidFill>
              <a:effectLst/>
              <a:uLnTx/>
              <a:uFillTx/>
              <a:latin typeface="Century Schoolbook" panose="02040604050505020304" pitchFamily="18" charset="0"/>
            </a:endParaRPr>
          </a:p>
        </p:txBody>
      </p:sp>
    </p:spTree>
    <p:extLst>
      <p:ext uri="{BB962C8B-B14F-4D97-AF65-F5344CB8AC3E}">
        <p14:creationId xmlns:p14="http://schemas.microsoft.com/office/powerpoint/2010/main" val="879712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51963B-F8C9-48B3-A976-36D63A321D1A}"/>
              </a:ext>
            </a:extLst>
          </p:cNvPr>
          <p:cNvSpPr/>
          <p:nvPr/>
        </p:nvSpPr>
        <p:spPr>
          <a:xfrm>
            <a:off x="8877300" y="2387600"/>
            <a:ext cx="2565400" cy="185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EABC36-EB81-4BB3-B017-9727FE53142B}"/>
              </a:ext>
            </a:extLst>
          </p:cNvPr>
          <p:cNvSpPr/>
          <p:nvPr/>
        </p:nvSpPr>
        <p:spPr>
          <a:xfrm>
            <a:off x="8877299" y="3567470"/>
            <a:ext cx="1287207" cy="185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2" descr="Combined Wealth Ratio Breakdown">
            <a:extLst>
              <a:ext uri="{FF2B5EF4-FFF2-40B4-BE49-F238E27FC236}">
                <a16:creationId xmlns:a16="http://schemas.microsoft.com/office/drawing/2014/main" id="{DE497311-754E-BC63-563B-9AB501737A9E}"/>
              </a:ext>
            </a:extLst>
          </p:cNvPr>
          <p:cNvPicPr>
            <a:picLocks noChangeAspect="1"/>
          </p:cNvPicPr>
          <p:nvPr/>
        </p:nvPicPr>
        <p:blipFill rotWithShape="1">
          <a:blip r:embed="rId4">
            <a:extLst>
              <a:ext uri="{28A0092B-C50C-407E-A947-70E740481C1C}">
                <a14:useLocalDpi xmlns:a14="http://schemas.microsoft.com/office/drawing/2010/main" val="0"/>
              </a:ext>
            </a:extLst>
          </a:blip>
          <a:srcRect t="9420"/>
          <a:stretch/>
        </p:blipFill>
        <p:spPr>
          <a:xfrm>
            <a:off x="1220915" y="1063932"/>
            <a:ext cx="9374331" cy="5029199"/>
          </a:xfrm>
          <a:prstGeom prst="rect">
            <a:avLst/>
          </a:prstGeom>
        </p:spPr>
      </p:pic>
      <p:sp>
        <p:nvSpPr>
          <p:cNvPr id="9" name="Title 1">
            <a:extLst>
              <a:ext uri="{FF2B5EF4-FFF2-40B4-BE49-F238E27FC236}">
                <a16:creationId xmlns:a16="http://schemas.microsoft.com/office/drawing/2014/main" id="{C77D47DB-BE59-4588-937A-A5FC91CF8E9B}"/>
              </a:ext>
            </a:extLst>
          </p:cNvPr>
          <p:cNvSpPr>
            <a:spLocks noGrp="1"/>
          </p:cNvSpPr>
          <p:nvPr>
            <p:ph type="title"/>
          </p:nvPr>
        </p:nvSpPr>
        <p:spPr>
          <a:xfrm>
            <a:off x="171718" y="187849"/>
            <a:ext cx="11848564" cy="1200330"/>
          </a:xfrm>
          <a:ln>
            <a:noFill/>
          </a:ln>
        </p:spPr>
        <p:txBody>
          <a:bodyPr>
            <a:noAutofit/>
          </a:bodyPr>
          <a:lstStyle/>
          <a:p>
            <a:pPr algn="ctr"/>
            <a:r>
              <a:rPr lang="en-US" sz="6500" b="1">
                <a:latin typeface="Freestyle Script"/>
              </a:rPr>
              <a:t>Combined Wealth Ratio – Monroe County Comparison</a:t>
            </a:r>
            <a:endParaRPr lang="en-US"/>
          </a:p>
        </p:txBody>
      </p:sp>
      <p:sp>
        <p:nvSpPr>
          <p:cNvPr id="10" name="TextBox 9">
            <a:extLst>
              <a:ext uri="{FF2B5EF4-FFF2-40B4-BE49-F238E27FC236}">
                <a16:creationId xmlns:a16="http://schemas.microsoft.com/office/drawing/2014/main" id="{99BCD798-0F69-4399-A267-ECDB946CD835}"/>
              </a:ext>
            </a:extLst>
          </p:cNvPr>
          <p:cNvSpPr txBox="1"/>
          <p:nvPr/>
        </p:nvSpPr>
        <p:spPr>
          <a:xfrm>
            <a:off x="9537700" y="3873500"/>
            <a:ext cx="2654300" cy="1354217"/>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rPr>
              <a:t>Key Takeaway: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Schoolbook" panose="02040604050505020304" pitchFamily="18" charset="0"/>
              </a:rPr>
              <a:t>For Monroe County, we are near average for CWR, below most of the eastside districts. </a:t>
            </a:r>
          </a:p>
        </p:txBody>
      </p:sp>
    </p:spTree>
    <p:extLst>
      <p:ext uri="{BB962C8B-B14F-4D97-AF65-F5344CB8AC3E}">
        <p14:creationId xmlns:p14="http://schemas.microsoft.com/office/powerpoint/2010/main" val="3075014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5CA664A-8960-4F7C-B37C-27CED1755EE9}"/>
              </a:ext>
            </a:extLst>
          </p:cNvPr>
          <p:cNvSpPr txBox="1">
            <a:spLocks/>
          </p:cNvSpPr>
          <p:nvPr/>
        </p:nvSpPr>
        <p:spPr>
          <a:xfrm>
            <a:off x="2649301" y="1904166"/>
            <a:ext cx="6893398" cy="42281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ell MT" panose="020205030603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ell MT" panose="020205030603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ell MT" panose="020205030603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Century Schoolbook"/>
              </a:rPr>
              <a:t>State Aid estimate accounts for: </a:t>
            </a:r>
          </a:p>
          <a:p>
            <a:pPr marL="457200" lvl="1" indent="0">
              <a:buNone/>
            </a:pPr>
            <a:r>
              <a:rPr lang="en-US" sz="2800" b="1">
                <a:latin typeface="Century Schoolbook"/>
              </a:rPr>
              <a:t>43</a:t>
            </a:r>
            <a:r>
              <a:rPr lang="en-US" sz="2800" b="1" i="1">
                <a:latin typeface="Century Schoolbook"/>
              </a:rPr>
              <a:t>% </a:t>
            </a:r>
            <a:r>
              <a:rPr lang="en-US" sz="2800">
                <a:latin typeface="Century Schoolbook"/>
              </a:rPr>
              <a:t>of General Fund Revenue</a:t>
            </a:r>
          </a:p>
          <a:p>
            <a:pPr marL="0" indent="0">
              <a:buNone/>
            </a:pPr>
            <a:endParaRPr lang="en-US" sz="3200">
              <a:latin typeface="Century Schoolbook"/>
            </a:endParaRPr>
          </a:p>
          <a:p>
            <a:pPr marL="0" indent="0">
              <a:buNone/>
            </a:pPr>
            <a:r>
              <a:rPr lang="en-US" sz="3200">
                <a:latin typeface="Century Schoolbook"/>
              </a:rPr>
              <a:t>Current Estimate: $55,351,646</a:t>
            </a:r>
            <a:endParaRPr lang="en-US">
              <a:latin typeface="Century Schoolbook"/>
            </a:endParaRPr>
          </a:p>
        </p:txBody>
      </p:sp>
      <p:sp>
        <p:nvSpPr>
          <p:cNvPr id="3" name="Title 1">
            <a:extLst>
              <a:ext uri="{FF2B5EF4-FFF2-40B4-BE49-F238E27FC236}">
                <a16:creationId xmlns:a16="http://schemas.microsoft.com/office/drawing/2014/main" id="{28CE4C25-D1E0-48D9-AE25-02CB0377C135}"/>
              </a:ext>
            </a:extLst>
          </p:cNvPr>
          <p:cNvSpPr txBox="1">
            <a:spLocks/>
          </p:cNvSpPr>
          <p:nvPr/>
        </p:nvSpPr>
        <p:spPr>
          <a:xfrm>
            <a:off x="989907" y="2426022"/>
            <a:ext cx="105156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algn="ctr"/>
            <a:endParaRPr lang="en-US" sz="8000" b="1">
              <a:latin typeface="Freestyle Script" panose="030804020302050B0404" pitchFamily="66" charset="0"/>
            </a:endParaRPr>
          </a:p>
        </p:txBody>
      </p:sp>
      <p:sp>
        <p:nvSpPr>
          <p:cNvPr id="2" name="Title 1">
            <a:extLst>
              <a:ext uri="{FF2B5EF4-FFF2-40B4-BE49-F238E27FC236}">
                <a16:creationId xmlns:a16="http://schemas.microsoft.com/office/drawing/2014/main" id="{86CBEDD5-9CF1-6C57-A439-B49787167128}"/>
              </a:ext>
            </a:extLst>
          </p:cNvPr>
          <p:cNvSpPr>
            <a:spLocks noGrp="1"/>
          </p:cNvSpPr>
          <p:nvPr>
            <p:ph type="title"/>
          </p:nvPr>
        </p:nvSpPr>
        <p:spPr/>
        <p:txBody>
          <a:bodyPr>
            <a:normAutofit/>
          </a:bodyPr>
          <a:lstStyle/>
          <a:p>
            <a:r>
              <a:rPr lang="en-US" sz="7200" b="1">
                <a:latin typeface="Freestyle Script" panose="030804020302050B0404" pitchFamily="66" charset="0"/>
              </a:rPr>
              <a:t>Current Year: State Funding</a:t>
            </a:r>
            <a:endParaRPr lang="en-US" sz="7200"/>
          </a:p>
        </p:txBody>
      </p:sp>
    </p:spTree>
    <p:extLst>
      <p:ext uri="{BB962C8B-B14F-4D97-AF65-F5344CB8AC3E}">
        <p14:creationId xmlns:p14="http://schemas.microsoft.com/office/powerpoint/2010/main" val="2496103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36370"/>
            <a:ext cx="5945371" cy="3385259"/>
          </a:xfrm>
        </p:spPr>
        <p:txBody>
          <a:bodyPr vert="horz" lIns="91440" tIns="45720" rIns="91440" bIns="45720" rtlCol="0" anchor="ctr">
            <a:noAutofit/>
          </a:bodyPr>
          <a:lstStyle/>
          <a:p>
            <a:pPr marL="0" indent="0">
              <a:spcBef>
                <a:spcPts val="0"/>
              </a:spcBef>
              <a:buNone/>
            </a:pPr>
            <a:r>
              <a:rPr lang="en-US" sz="3200" b="1">
                <a:latin typeface="Century Schoolbook"/>
              </a:rPr>
              <a:t>P</a:t>
            </a:r>
            <a:r>
              <a:rPr lang="en-US" sz="3200" b="1" i="0">
                <a:effectLst/>
                <a:latin typeface="Century Schoolbook"/>
              </a:rPr>
              <a:t>roposal recommends:</a:t>
            </a:r>
            <a:r>
              <a:rPr lang="en-US" sz="3200" b="1">
                <a:latin typeface="Century Schoolbook"/>
              </a:rPr>
              <a:t> </a:t>
            </a:r>
            <a:endParaRPr lang="en-US" sz="3200" b="1" i="0">
              <a:effectLst/>
              <a:latin typeface="Century Schoolbook" panose="02040604050505020304" pitchFamily="18" charset="0"/>
            </a:endParaRPr>
          </a:p>
          <a:p>
            <a:pPr lvl="2">
              <a:lnSpc>
                <a:spcPct val="150000"/>
              </a:lnSpc>
              <a:spcBef>
                <a:spcPts val="0"/>
              </a:spcBef>
            </a:pPr>
            <a:r>
              <a:rPr lang="en-US" sz="2800">
                <a:latin typeface="Century Schoolbook"/>
              </a:rPr>
              <a:t>$35.3 Billion for School Aid</a:t>
            </a:r>
          </a:p>
          <a:p>
            <a:pPr lvl="2">
              <a:lnSpc>
                <a:spcPct val="100000"/>
              </a:lnSpc>
              <a:spcBef>
                <a:spcPts val="0"/>
              </a:spcBef>
            </a:pPr>
            <a:r>
              <a:rPr lang="en-US" sz="2800">
                <a:latin typeface="Century Schoolbook"/>
              </a:rPr>
              <a:t>Increase of 2.39% over the 2023-24 SY of $34.5 Billion</a:t>
            </a:r>
            <a:endParaRPr lang="en-US" sz="2800" i="0">
              <a:solidFill>
                <a:srgbClr val="222222"/>
              </a:solidFill>
              <a:effectLst/>
              <a:latin typeface="Century Schoolbook"/>
            </a:endParaRPr>
          </a:p>
          <a:p>
            <a:pPr marL="457200" lvl="1" indent="0">
              <a:lnSpc>
                <a:spcPct val="100000"/>
              </a:lnSpc>
              <a:spcBef>
                <a:spcPts val="0"/>
              </a:spcBef>
              <a:buNone/>
            </a:pPr>
            <a:endParaRPr lang="en-US" sz="1400" b="0" i="0">
              <a:solidFill>
                <a:srgbClr val="222222"/>
              </a:solidFill>
              <a:effectLst/>
              <a:latin typeface="Century Schoolbook" panose="02040604050505020304" pitchFamily="18" charset="0"/>
            </a:endParaRPr>
          </a:p>
        </p:txBody>
      </p:sp>
      <p:sp>
        <p:nvSpPr>
          <p:cNvPr id="5" name="Title 4">
            <a:extLst>
              <a:ext uri="{FF2B5EF4-FFF2-40B4-BE49-F238E27FC236}">
                <a16:creationId xmlns:a16="http://schemas.microsoft.com/office/drawing/2014/main" id="{8617841D-8E86-999E-4B14-6126BD426DE6}"/>
              </a:ext>
            </a:extLst>
          </p:cNvPr>
          <p:cNvSpPr>
            <a:spLocks noGrp="1"/>
          </p:cNvSpPr>
          <p:nvPr>
            <p:ph type="title"/>
          </p:nvPr>
        </p:nvSpPr>
        <p:spPr/>
        <p:txBody>
          <a:bodyPr>
            <a:normAutofit/>
          </a:bodyPr>
          <a:lstStyle/>
          <a:p>
            <a:r>
              <a:rPr lang="en-US" sz="7200" b="1" i="0">
                <a:effectLst/>
                <a:latin typeface="Freestyle Script" panose="030804020302050B0404" pitchFamily="66" charset="0"/>
              </a:rPr>
              <a:t>2024-2025 NYS Executive Budget</a:t>
            </a:r>
            <a:endParaRPr lang="en-US" sz="7200"/>
          </a:p>
        </p:txBody>
      </p:sp>
      <p:pic>
        <p:nvPicPr>
          <p:cNvPr id="8" name="Picture 7" descr="A picture containing silhouette, dark&#10;&#10;Description automatically generated">
            <a:extLst>
              <a:ext uri="{FF2B5EF4-FFF2-40B4-BE49-F238E27FC236}">
                <a16:creationId xmlns:a16="http://schemas.microsoft.com/office/drawing/2014/main" id="{93BB5088-1B0A-BE9C-CF99-3A15FA400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3916" y="1474118"/>
            <a:ext cx="4079884" cy="4079884"/>
          </a:xfrm>
          <a:prstGeom prst="rect">
            <a:avLst/>
          </a:prstGeom>
        </p:spPr>
      </p:pic>
    </p:spTree>
    <p:extLst>
      <p:ext uri="{BB962C8B-B14F-4D97-AF65-F5344CB8AC3E}">
        <p14:creationId xmlns:p14="http://schemas.microsoft.com/office/powerpoint/2010/main" val="3606718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360001"/>
            <a:ext cx="10515600" cy="1325563"/>
          </a:xfrm>
        </p:spPr>
        <p:txBody>
          <a:bodyPr>
            <a:normAutofit/>
          </a:bodyPr>
          <a:lstStyle/>
          <a:p>
            <a:r>
              <a:rPr lang="en-US" sz="8000" b="1">
                <a:latin typeface="Freestyle Script" panose="030804020302050B0404" pitchFamily="66" charset="0"/>
              </a:rPr>
              <a:t>Introductions</a:t>
            </a:r>
          </a:p>
        </p:txBody>
      </p:sp>
      <p:sp>
        <p:nvSpPr>
          <p:cNvPr id="3" name="Content Placeholder 2"/>
          <p:cNvSpPr>
            <a:spLocks noGrp="1"/>
          </p:cNvSpPr>
          <p:nvPr>
            <p:ph idx="1"/>
          </p:nvPr>
        </p:nvSpPr>
        <p:spPr>
          <a:xfrm>
            <a:off x="2980188" y="2065664"/>
            <a:ext cx="3205993" cy="891519"/>
          </a:xfrm>
        </p:spPr>
        <p:txBody>
          <a:bodyPr vert="horz" lIns="91440" tIns="45720" rIns="91440" bIns="45720" rtlCol="0" anchor="t">
            <a:normAutofit fontScale="92500"/>
          </a:bodyPr>
          <a:lstStyle/>
          <a:p>
            <a:pPr marL="0" indent="0">
              <a:lnSpc>
                <a:spcPct val="110000"/>
              </a:lnSpc>
              <a:buNone/>
            </a:pPr>
            <a:r>
              <a:rPr lang="en-US" sz="2000" b="1">
                <a:latin typeface="Century Schoolbook" panose="02040604050505020304" pitchFamily="18" charset="0"/>
                <a:cs typeface="Calibri" pitchFamily="34" charset="0"/>
              </a:rPr>
              <a:t>Mr. Christopher Dailey</a:t>
            </a:r>
            <a:br>
              <a:rPr lang="en-US" sz="2000">
                <a:latin typeface="Century Schoolbook" panose="02040604050505020304" pitchFamily="18" charset="0"/>
                <a:cs typeface="Calibri" pitchFamily="34" charset="0"/>
              </a:rPr>
            </a:br>
            <a:r>
              <a:rPr lang="en-US" sz="2000" b="0">
                <a:latin typeface="Century Schoolbook" panose="02040604050505020304" pitchFamily="18" charset="0"/>
                <a:cs typeface="Calibri" pitchFamily="34" charset="0"/>
              </a:rPr>
              <a:t>Superintendent of Schools</a:t>
            </a:r>
          </a:p>
        </p:txBody>
      </p:sp>
      <p:pic>
        <p:nvPicPr>
          <p:cNvPr id="5" name="Picture 4">
            <a:extLst>
              <a:ext uri="{FF2B5EF4-FFF2-40B4-BE49-F238E27FC236}">
                <a16:creationId xmlns:a16="http://schemas.microsoft.com/office/drawing/2014/main" id="{E3BFA2A5-A151-4FFB-9BC1-A73630C6AB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76399" y="4258385"/>
            <a:ext cx="1112471" cy="1666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60F97A3-582B-4858-8FDC-C800A38EE9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70811" y="1992854"/>
            <a:ext cx="1112471" cy="1666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BEC4C40-2CDD-4CB4-B592-BB60CC1A3D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76400" y="1987687"/>
            <a:ext cx="1112470" cy="1666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FA9ECA7-C6DB-43A6-B5B8-76AE22E492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70812" y="4263552"/>
            <a:ext cx="1112472" cy="1666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6ED5B745-D829-4EC7-82E3-A217AA4164A4}"/>
              </a:ext>
            </a:extLst>
          </p:cNvPr>
          <p:cNvSpPr txBox="1"/>
          <p:nvPr/>
        </p:nvSpPr>
        <p:spPr>
          <a:xfrm>
            <a:off x="7774600" y="1987687"/>
            <a:ext cx="3545047"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Dr. Mitchell Ball</a:t>
            </a:r>
            <a:br>
              <a:rPr kumimoji="0" lang="en-US" sz="19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br>
            <a:r>
              <a:rPr kumimoji="0" lang="en-US" sz="19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Assistant Superintendent</a:t>
            </a:r>
            <a:br>
              <a:rPr kumimoji="0" lang="en-US" sz="19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br>
            <a:r>
              <a:rPr kumimoji="0" lang="en-US" sz="19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for Business</a:t>
            </a:r>
          </a:p>
        </p:txBody>
      </p:sp>
      <p:sp>
        <p:nvSpPr>
          <p:cNvPr id="13" name="TextBox 12">
            <a:extLst>
              <a:ext uri="{FF2B5EF4-FFF2-40B4-BE49-F238E27FC236}">
                <a16:creationId xmlns:a16="http://schemas.microsoft.com/office/drawing/2014/main" id="{CCF02792-4317-41A5-9C49-E9BE9CF81CF7}"/>
              </a:ext>
            </a:extLst>
          </p:cNvPr>
          <p:cNvSpPr txBox="1"/>
          <p:nvPr/>
        </p:nvSpPr>
        <p:spPr>
          <a:xfrm>
            <a:off x="2980186" y="4257815"/>
            <a:ext cx="30112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Ms. Sally Sanford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District Treasurer</a:t>
            </a:r>
          </a:p>
        </p:txBody>
      </p:sp>
      <p:sp>
        <p:nvSpPr>
          <p:cNvPr id="14" name="TextBox 13">
            <a:extLst>
              <a:ext uri="{FF2B5EF4-FFF2-40B4-BE49-F238E27FC236}">
                <a16:creationId xmlns:a16="http://schemas.microsoft.com/office/drawing/2014/main" id="{A2DFE90F-FA49-4A29-8392-A47C41DE34AE}"/>
              </a:ext>
            </a:extLst>
          </p:cNvPr>
          <p:cNvSpPr txBox="1"/>
          <p:nvPr/>
        </p:nvSpPr>
        <p:spPr>
          <a:xfrm>
            <a:off x="7774600" y="4255163"/>
            <a:ext cx="35450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Mrs. Anna Lamb</a:t>
            </a:r>
            <a:b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br>
            <a: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Assistant School Business Administrator</a:t>
            </a:r>
          </a:p>
        </p:txBody>
      </p:sp>
    </p:spTree>
    <p:extLst>
      <p:ext uri="{BB962C8B-B14F-4D97-AF65-F5344CB8AC3E}">
        <p14:creationId xmlns:p14="http://schemas.microsoft.com/office/powerpoint/2010/main" val="211191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ctr"/>
            <a:r>
              <a:rPr lang="en-US" sz="8000" b="1">
                <a:latin typeface="Freestyle Script" panose="030804020302050B0404" pitchFamily="66" charset="0"/>
              </a:rPr>
              <a:t>Executive Proposal Includes…</a:t>
            </a:r>
          </a:p>
        </p:txBody>
      </p:sp>
      <p:sp>
        <p:nvSpPr>
          <p:cNvPr id="4099" name="Rectangle 3"/>
          <p:cNvSpPr>
            <a:spLocks noGrp="1" noChangeArrowheads="1"/>
          </p:cNvSpPr>
          <p:nvPr>
            <p:ph idx="1"/>
          </p:nvPr>
        </p:nvSpPr>
        <p:spPr>
          <a:xfrm>
            <a:off x="838201" y="1690689"/>
            <a:ext cx="6253715" cy="3863313"/>
          </a:xfrm>
        </p:spPr>
        <p:txBody>
          <a:bodyPr vert="horz" lIns="91440" tIns="45720" rIns="91440" bIns="45720" rtlCol="0" anchor="t">
            <a:normAutofit/>
          </a:bodyPr>
          <a:lstStyle/>
          <a:p>
            <a:pPr marL="0" indent="0">
              <a:buNone/>
            </a:pPr>
            <a:r>
              <a:rPr lang="en-US" sz="2000">
                <a:latin typeface="Century Schoolbook" panose="02040604050505020304" pitchFamily="18" charset="0"/>
              </a:rPr>
              <a:t>Incentivize qualifying public and nonpublic schools with significant proportions of low-income students to participate in the federal Community Eligibility Provision (CEP) program by subsidizing any remaining local share of costs of all schools participating in such program, allowing all students in such schools to eat breakfast and lunch at no charge regardless of their family’s income. </a:t>
            </a:r>
          </a:p>
          <a:p>
            <a:pPr marL="0" indent="0">
              <a:buNone/>
            </a:pPr>
            <a:endParaRPr lang="en-US" sz="2000">
              <a:latin typeface="Century Schoolbook" panose="02040604050505020304" pitchFamily="18" charset="0"/>
            </a:endParaRPr>
          </a:p>
          <a:p>
            <a:pPr marL="0" indent="0">
              <a:buNone/>
            </a:pPr>
            <a:r>
              <a:rPr lang="en-US" sz="2000">
                <a:latin typeface="Century Schoolbook" panose="02040604050505020304" pitchFamily="18" charset="0"/>
              </a:rPr>
              <a:t>Reduce all school districts currently on “Save Harmless”</a:t>
            </a:r>
          </a:p>
        </p:txBody>
      </p:sp>
      <p:pic>
        <p:nvPicPr>
          <p:cNvPr id="3" name="Picture 2" descr="A picture containing silhouette, dark&#10;&#10;Description automatically generated">
            <a:extLst>
              <a:ext uri="{FF2B5EF4-FFF2-40B4-BE49-F238E27FC236}">
                <a16:creationId xmlns:a16="http://schemas.microsoft.com/office/drawing/2014/main" id="{78C66C94-2313-56A5-86F8-9C53B4AB7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3916" y="1474118"/>
            <a:ext cx="4079884" cy="4079884"/>
          </a:xfrm>
          <a:prstGeom prst="rect">
            <a:avLst/>
          </a:prstGeom>
        </p:spPr>
      </p:pic>
    </p:spTree>
    <p:extLst>
      <p:ext uri="{BB962C8B-B14F-4D97-AF65-F5344CB8AC3E}">
        <p14:creationId xmlns:p14="http://schemas.microsoft.com/office/powerpoint/2010/main" val="1045862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sz="8000" b="1">
                <a:latin typeface="Freestyle Script" panose="030804020302050B0404" pitchFamily="66" charset="0"/>
              </a:rPr>
              <a:t>What is Save Harmless?</a:t>
            </a:r>
          </a:p>
        </p:txBody>
      </p:sp>
      <p:sp>
        <p:nvSpPr>
          <p:cNvPr id="4099" name="Rectangle 3"/>
          <p:cNvSpPr>
            <a:spLocks noGrp="1" noChangeArrowheads="1"/>
          </p:cNvSpPr>
          <p:nvPr>
            <p:ph idx="1"/>
          </p:nvPr>
        </p:nvSpPr>
        <p:spPr>
          <a:xfrm>
            <a:off x="838202" y="1690689"/>
            <a:ext cx="6072962" cy="4414286"/>
          </a:xfrm>
        </p:spPr>
        <p:txBody>
          <a:bodyPr vert="horz" lIns="91440" tIns="45720" rIns="91440" bIns="45720" rtlCol="0" anchor="t">
            <a:normAutofit/>
          </a:bodyPr>
          <a:lstStyle/>
          <a:p>
            <a:pPr marL="0" indent="0">
              <a:buNone/>
            </a:pPr>
            <a:r>
              <a:rPr lang="en-US" b="0" i="0">
                <a:solidFill>
                  <a:srgbClr val="202124"/>
                </a:solidFill>
                <a:effectLst/>
                <a:latin typeface="Century Schoolbook" panose="02040604050505020304" pitchFamily="18" charset="0"/>
              </a:rPr>
              <a:t>It </a:t>
            </a:r>
            <a:r>
              <a:rPr lang="en-US" b="0" i="0">
                <a:solidFill>
                  <a:srgbClr val="040C28"/>
                </a:solidFill>
                <a:effectLst/>
                <a:latin typeface="Century Schoolbook" panose="02040604050505020304" pitchFamily="18" charset="0"/>
              </a:rPr>
              <a:t>ensures that districts don't see a decrease in Foundation Aid funding compared to the previous year</a:t>
            </a:r>
            <a:r>
              <a:rPr lang="en-US" b="0" i="0">
                <a:solidFill>
                  <a:srgbClr val="202124"/>
                </a:solidFill>
                <a:effectLst/>
                <a:latin typeface="Century Schoolbook" panose="02040604050505020304" pitchFamily="18" charset="0"/>
              </a:rPr>
              <a:t>, but as enrollment decreases in many districts, that practice is being called into question.</a:t>
            </a:r>
          </a:p>
          <a:p>
            <a:endParaRPr lang="en-US" sz="3600">
              <a:solidFill>
                <a:srgbClr val="202124"/>
              </a:solidFill>
              <a:latin typeface="Century Schoolbook" panose="02040604050505020304" pitchFamily="18" charset="0"/>
            </a:endParaRPr>
          </a:p>
          <a:p>
            <a:endParaRPr lang="en-US" sz="3600" b="0" i="0">
              <a:solidFill>
                <a:srgbClr val="222222"/>
              </a:solidFill>
              <a:effectLst/>
              <a:latin typeface="Century Schoolbook" panose="02040604050505020304" pitchFamily="18" charset="0"/>
            </a:endParaRPr>
          </a:p>
        </p:txBody>
      </p:sp>
      <p:pic>
        <p:nvPicPr>
          <p:cNvPr id="3" name="Picture 2" descr="A picture containing silhouette, dark&#10;&#10;Description automatically generated">
            <a:extLst>
              <a:ext uri="{FF2B5EF4-FFF2-40B4-BE49-F238E27FC236}">
                <a16:creationId xmlns:a16="http://schemas.microsoft.com/office/drawing/2014/main" id="{EED29BBC-D6B8-9F19-6D36-71964CF6C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3916" y="1474118"/>
            <a:ext cx="4079884" cy="4079884"/>
          </a:xfrm>
          <a:prstGeom prst="rect">
            <a:avLst/>
          </a:prstGeom>
        </p:spPr>
      </p:pic>
    </p:spTree>
    <p:extLst>
      <p:ext uri="{BB962C8B-B14F-4D97-AF65-F5344CB8AC3E}">
        <p14:creationId xmlns:p14="http://schemas.microsoft.com/office/powerpoint/2010/main" val="1644173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838201" y="1690689"/>
            <a:ext cx="8218713" cy="4414286"/>
          </a:xfrm>
        </p:spPr>
        <p:txBody>
          <a:bodyPr vert="horz" lIns="91440" tIns="45720" rIns="91440" bIns="45720" rtlCol="0" anchor="t">
            <a:normAutofit/>
          </a:bodyPr>
          <a:lstStyle/>
          <a:p>
            <a:endParaRPr lang="en-US" sz="3600">
              <a:solidFill>
                <a:srgbClr val="202124"/>
              </a:solidFill>
              <a:latin typeface="Century Schoolbook" panose="02040604050505020304" pitchFamily="18" charset="0"/>
            </a:endParaRPr>
          </a:p>
          <a:p>
            <a:endParaRPr lang="en-US" sz="3600" b="0" i="0">
              <a:solidFill>
                <a:srgbClr val="222222"/>
              </a:solidFill>
              <a:effectLst/>
              <a:latin typeface="Century Schoolbook" panose="02040604050505020304" pitchFamily="18" charset="0"/>
            </a:endParaRPr>
          </a:p>
        </p:txBody>
      </p:sp>
      <p:sp>
        <p:nvSpPr>
          <p:cNvPr id="4" name="TextBox 3">
            <a:extLst>
              <a:ext uri="{FF2B5EF4-FFF2-40B4-BE49-F238E27FC236}">
                <a16:creationId xmlns:a16="http://schemas.microsoft.com/office/drawing/2014/main" id="{34EB3C21-29B4-D67B-B916-088E46002ED4}"/>
              </a:ext>
            </a:extLst>
          </p:cNvPr>
          <p:cNvSpPr txBox="1"/>
          <p:nvPr/>
        </p:nvSpPr>
        <p:spPr>
          <a:xfrm>
            <a:off x="838199" y="1713871"/>
            <a:ext cx="7444563" cy="373692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t>Total Reduction = Save Harmless X (1 – FASSR)</a:t>
            </a:r>
          </a:p>
          <a:p>
            <a:pPr marL="228600" indent="-228600">
              <a:lnSpc>
                <a:spcPct val="90000"/>
              </a:lnSpc>
              <a:spcBef>
                <a:spcPts val="500"/>
              </a:spcBef>
              <a:buFont typeface="Arial" panose="020B0604020202020204" pitchFamily="34" charset="0"/>
              <a:buChar char="•"/>
              <a:defRPr/>
            </a:pPr>
            <a:r>
              <a:rPr kumimoji="0" lang="en-US" sz="2400" b="0"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t>Formally the Executive eliminates the Save Harmless entirely but “adds” back a “Transition Adjustment”, which in all cases results in a cut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t>For all districts on Save Harmless, the</a:t>
            </a:r>
            <a:br>
              <a:rPr kumimoji="0" lang="en-US" sz="2400" b="0"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br>
            <a:r>
              <a:rPr kumimoji="0" lang="en-US" sz="2400" b="0"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t>minimum cut to save harmless amount 9%,</a:t>
            </a:r>
            <a:br>
              <a:rPr kumimoji="0" lang="en-US" sz="2400" b="0"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br>
            <a:r>
              <a:rPr kumimoji="0" lang="en-US" sz="2400" b="0"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t>up to a maximum of 50%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t>No statutory “phase-out”—but the writing</a:t>
            </a:r>
            <a:br>
              <a:rPr kumimoji="0" lang="en-US" sz="2400" b="0"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br>
            <a:r>
              <a:rPr kumimoji="0" lang="en-US" sz="2400" b="0" i="0" u="none" strike="noStrike" kern="1200" cap="none" spc="0" normalizeH="0" baseline="0" noProof="0">
                <a:ln>
                  <a:noFill/>
                </a:ln>
                <a:solidFill>
                  <a:prstClr val="black"/>
                </a:solidFill>
                <a:effectLst/>
                <a:uLnTx/>
                <a:uFillTx/>
                <a:latin typeface="Century Schoolbook" panose="02040604050505020304" pitchFamily="18" charset="0"/>
                <a:ea typeface="Cambria" panose="02040503050406030204" pitchFamily="18" charset="0"/>
              </a:rPr>
              <a:t>may be on the wall</a:t>
            </a:r>
          </a:p>
        </p:txBody>
      </p:sp>
      <p:pic>
        <p:nvPicPr>
          <p:cNvPr id="3" name="Picture 2" descr="A picture containing silhouette, dark&#10;&#10;Description automatically generated">
            <a:extLst>
              <a:ext uri="{FF2B5EF4-FFF2-40B4-BE49-F238E27FC236}">
                <a16:creationId xmlns:a16="http://schemas.microsoft.com/office/drawing/2014/main" id="{1E77C2E6-B6B3-71C0-50CF-DD07B03D9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3916" y="1474118"/>
            <a:ext cx="4079884" cy="4079884"/>
          </a:xfrm>
          <a:prstGeom prst="rect">
            <a:avLst/>
          </a:prstGeom>
        </p:spPr>
      </p:pic>
      <p:sp>
        <p:nvSpPr>
          <p:cNvPr id="6" name="Title 5">
            <a:extLst>
              <a:ext uri="{FF2B5EF4-FFF2-40B4-BE49-F238E27FC236}">
                <a16:creationId xmlns:a16="http://schemas.microsoft.com/office/drawing/2014/main" id="{7D1615FA-3900-DDE4-7B0D-8A4ADC629B10}"/>
              </a:ext>
            </a:extLst>
          </p:cNvPr>
          <p:cNvSpPr>
            <a:spLocks noGrp="1"/>
          </p:cNvSpPr>
          <p:nvPr>
            <p:ph type="title"/>
          </p:nvPr>
        </p:nvSpPr>
        <p:spPr/>
        <p:txBody>
          <a:bodyPr>
            <a:normAutofit/>
          </a:bodyPr>
          <a:lstStyle/>
          <a:p>
            <a:r>
              <a:rPr lang="en-US" sz="7200" b="1">
                <a:latin typeface="Freestyle Script" panose="030804020302050B0404" pitchFamily="66" charset="0"/>
              </a:rPr>
              <a:t>What is Save Harmless?</a:t>
            </a:r>
            <a:endParaRPr lang="en-US" sz="7200"/>
          </a:p>
        </p:txBody>
      </p:sp>
    </p:spTree>
    <p:extLst>
      <p:ext uri="{BB962C8B-B14F-4D97-AF65-F5344CB8AC3E}">
        <p14:creationId xmlns:p14="http://schemas.microsoft.com/office/powerpoint/2010/main" val="2365573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72865"/>
            <a:ext cx="7877175" cy="3908810"/>
          </a:xfrm>
        </p:spPr>
        <p:txBody>
          <a:bodyPr vert="horz" lIns="91440" tIns="45720" rIns="91440" bIns="45720" rtlCol="0" anchor="t">
            <a:noAutofit/>
          </a:bodyPr>
          <a:lstStyle/>
          <a:p>
            <a:pPr marL="0" indent="0">
              <a:lnSpc>
                <a:spcPct val="100000"/>
              </a:lnSpc>
              <a:spcBef>
                <a:spcPts val="600"/>
              </a:spcBef>
              <a:buNone/>
            </a:pPr>
            <a:br>
              <a:rPr lang="en-US" b="0" i="0">
                <a:solidFill>
                  <a:srgbClr val="222222"/>
                </a:solidFill>
                <a:effectLst/>
                <a:latin typeface="Century Schoolbook"/>
              </a:rPr>
            </a:br>
            <a:endParaRPr lang="en-US" sz="2400" b="0" i="0">
              <a:solidFill>
                <a:srgbClr val="222222"/>
              </a:solidFill>
              <a:effectLst/>
              <a:latin typeface="Century Schoolbook"/>
            </a:endParaRPr>
          </a:p>
        </p:txBody>
      </p:sp>
      <p:sp>
        <p:nvSpPr>
          <p:cNvPr id="8" name="Rectangle 2">
            <a:extLst>
              <a:ext uri="{FF2B5EF4-FFF2-40B4-BE49-F238E27FC236}">
                <a16:creationId xmlns:a16="http://schemas.microsoft.com/office/drawing/2014/main" id="{8C85E387-F107-98A8-D0F8-C3789D6C8FCB}"/>
              </a:ext>
            </a:extLst>
          </p:cNvPr>
          <p:cNvSpPr>
            <a:spLocks noGrp="1" noChangeArrowheads="1"/>
          </p:cNvSpPr>
          <p:nvPr>
            <p:ph type="title"/>
          </p:nvPr>
        </p:nvSpPr>
        <p:spPr>
          <a:xfrm>
            <a:off x="838200" y="2501707"/>
            <a:ext cx="10515600" cy="1325563"/>
          </a:xfrm>
        </p:spPr>
        <p:txBody>
          <a:bodyPr>
            <a:normAutofit/>
          </a:bodyPr>
          <a:lstStyle/>
          <a:p>
            <a:r>
              <a:rPr lang="en-US" sz="8000" b="1">
                <a:latin typeface="Freestyle Script" panose="030804020302050B0404" pitchFamily="66" charset="0"/>
              </a:rPr>
              <a:t>What do the experts say?</a:t>
            </a:r>
          </a:p>
        </p:txBody>
      </p:sp>
      <p:pic>
        <p:nvPicPr>
          <p:cNvPr id="6" name="Graphic 5" descr="Badge Question Mark with solid fill">
            <a:extLst>
              <a:ext uri="{FF2B5EF4-FFF2-40B4-BE49-F238E27FC236}">
                <a16:creationId xmlns:a16="http://schemas.microsoft.com/office/drawing/2014/main" id="{13AB101D-C724-8D05-79D3-ABC4462B9E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03264" y="1768078"/>
            <a:ext cx="2792819" cy="2792819"/>
          </a:xfrm>
          <a:prstGeom prst="rect">
            <a:avLst/>
          </a:prstGeom>
        </p:spPr>
      </p:pic>
    </p:spTree>
    <p:extLst>
      <p:ext uri="{BB962C8B-B14F-4D97-AF65-F5344CB8AC3E}">
        <p14:creationId xmlns:p14="http://schemas.microsoft.com/office/powerpoint/2010/main" val="147486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9714" y="622090"/>
            <a:ext cx="9946949" cy="802014"/>
          </a:xfrm>
        </p:spPr>
        <p:txBody>
          <a:bodyPr>
            <a:noAutofit/>
          </a:bodyPr>
          <a:lstStyle/>
          <a:p>
            <a:r>
              <a:rPr lang="en-US" sz="8000" b="1">
                <a:latin typeface="Freestyle Script"/>
              </a:rPr>
              <a:t>State Aid: By the Numbers</a:t>
            </a:r>
            <a:endParaRPr lang="en-US"/>
          </a:p>
        </p:txBody>
      </p:sp>
      <p:graphicFrame>
        <p:nvGraphicFramePr>
          <p:cNvPr id="9" name="Object 8">
            <a:extLst>
              <a:ext uri="{FF2B5EF4-FFF2-40B4-BE49-F238E27FC236}">
                <a16:creationId xmlns:a16="http://schemas.microsoft.com/office/drawing/2014/main" id="{912A8BEE-BEEE-4264-8897-D755416DABAA}"/>
              </a:ext>
            </a:extLst>
          </p:cNvPr>
          <p:cNvGraphicFramePr>
            <a:graphicFrameLocks noChangeAspect="1"/>
          </p:cNvGraphicFramePr>
          <p:nvPr>
            <p:extLst>
              <p:ext uri="{D42A27DB-BD31-4B8C-83A1-F6EECF244321}">
                <p14:modId xmlns:p14="http://schemas.microsoft.com/office/powerpoint/2010/main" val="741189804"/>
              </p:ext>
            </p:extLst>
          </p:nvPr>
        </p:nvGraphicFramePr>
        <p:xfrm>
          <a:off x="1449714" y="1984648"/>
          <a:ext cx="10111937" cy="3894485"/>
        </p:xfrm>
        <a:graphic>
          <a:graphicData uri="http://schemas.openxmlformats.org/presentationml/2006/ole">
            <mc:AlternateContent xmlns:mc="http://schemas.openxmlformats.org/markup-compatibility/2006">
              <mc:Choice xmlns:v="urn:schemas-microsoft-com:vml" Requires="v">
                <p:oleObj name="Worksheet" r:id="rId4" imgW="8701981" imgH="3390900" progId="Excel.Sheet.12">
                  <p:embed/>
                </p:oleObj>
              </mc:Choice>
              <mc:Fallback>
                <p:oleObj name="Worksheet" r:id="rId4" imgW="8701981" imgH="3390900" progId="Excel.Sheet.12">
                  <p:embed/>
                  <p:pic>
                    <p:nvPicPr>
                      <p:cNvPr id="9" name="Object 8">
                        <a:extLst>
                          <a:ext uri="{FF2B5EF4-FFF2-40B4-BE49-F238E27FC236}">
                            <a16:creationId xmlns:a16="http://schemas.microsoft.com/office/drawing/2014/main" id="{912A8BEE-BEEE-4264-8897-D755416DABAA}"/>
                          </a:ext>
                        </a:extLst>
                      </p:cNvPr>
                      <p:cNvPicPr/>
                      <p:nvPr/>
                    </p:nvPicPr>
                    <p:blipFill>
                      <a:blip r:embed="rId5"/>
                      <a:stretch>
                        <a:fillRect/>
                      </a:stretch>
                    </p:blipFill>
                    <p:spPr>
                      <a:xfrm>
                        <a:off x="1449714" y="1984648"/>
                        <a:ext cx="10111937" cy="3894485"/>
                      </a:xfrm>
                      <a:prstGeom prst="rect">
                        <a:avLst/>
                      </a:prstGeom>
                      <a:ln w="28575" cap="rnd">
                        <a:solidFill>
                          <a:schemeClr val="tx1"/>
                        </a:solidFill>
                      </a:ln>
                    </p:spPr>
                  </p:pic>
                </p:oleObj>
              </mc:Fallback>
            </mc:AlternateContent>
          </a:graphicData>
        </a:graphic>
      </p:graphicFrame>
    </p:spTree>
    <p:extLst>
      <p:ext uri="{BB962C8B-B14F-4D97-AF65-F5344CB8AC3E}">
        <p14:creationId xmlns:p14="http://schemas.microsoft.com/office/powerpoint/2010/main" val="53036791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88557AF-13AD-E75D-BECF-C6CAE9B3C9E7}"/>
              </a:ext>
            </a:extLst>
          </p:cNvPr>
          <p:cNvGraphicFramePr>
            <a:graphicFrameLocks noChangeAspect="1"/>
          </p:cNvGraphicFramePr>
          <p:nvPr>
            <p:extLst>
              <p:ext uri="{D42A27DB-BD31-4B8C-83A1-F6EECF244321}">
                <p14:modId xmlns:p14="http://schemas.microsoft.com/office/powerpoint/2010/main" val="1050326758"/>
              </p:ext>
            </p:extLst>
          </p:nvPr>
        </p:nvGraphicFramePr>
        <p:xfrm>
          <a:off x="1838325" y="1987550"/>
          <a:ext cx="9558338" cy="3673475"/>
        </p:xfrm>
        <a:graphic>
          <a:graphicData uri="http://schemas.openxmlformats.org/presentationml/2006/ole">
            <mc:AlternateContent xmlns:mc="http://schemas.openxmlformats.org/markup-compatibility/2006">
              <mc:Choice xmlns:v="urn:schemas-microsoft-com:vml" Requires="v">
                <p:oleObj name="Worksheet" r:id="rId4" imgW="8701981" imgH="3383280" progId="Excel.Sheet.12">
                  <p:embed/>
                </p:oleObj>
              </mc:Choice>
              <mc:Fallback>
                <p:oleObj name="Worksheet" r:id="rId4" imgW="8701981" imgH="3383280" progId="Excel.Sheet.12">
                  <p:embed/>
                  <p:pic>
                    <p:nvPicPr>
                      <p:cNvPr id="2" name="Object 1">
                        <a:extLst>
                          <a:ext uri="{FF2B5EF4-FFF2-40B4-BE49-F238E27FC236}">
                            <a16:creationId xmlns:a16="http://schemas.microsoft.com/office/drawing/2014/main" id="{F88557AF-13AD-E75D-BECF-C6CAE9B3C9E7}"/>
                          </a:ext>
                        </a:extLst>
                      </p:cNvPr>
                      <p:cNvPicPr/>
                      <p:nvPr/>
                    </p:nvPicPr>
                    <p:blipFill>
                      <a:blip r:embed="rId5"/>
                      <a:stretch>
                        <a:fillRect/>
                      </a:stretch>
                    </p:blipFill>
                    <p:spPr>
                      <a:xfrm>
                        <a:off x="1838325" y="1987550"/>
                        <a:ext cx="9558338" cy="3673475"/>
                      </a:xfrm>
                      <a:prstGeom prst="rect">
                        <a:avLst/>
                      </a:prstGeom>
                      <a:ln w="28575" cap="rnd">
                        <a:solidFill>
                          <a:schemeClr val="tx1"/>
                        </a:solidFill>
                      </a:ln>
                    </p:spPr>
                  </p:pic>
                </p:oleObj>
              </mc:Fallback>
            </mc:AlternateContent>
          </a:graphicData>
        </a:graphic>
      </p:graphicFrame>
      <p:sp>
        <p:nvSpPr>
          <p:cNvPr id="8" name="Oval 7">
            <a:extLst>
              <a:ext uri="{FF2B5EF4-FFF2-40B4-BE49-F238E27FC236}">
                <a16:creationId xmlns:a16="http://schemas.microsoft.com/office/drawing/2014/main" id="{43EEF3F1-D8BD-4188-9784-E9CCA772B705}"/>
              </a:ext>
            </a:extLst>
          </p:cNvPr>
          <p:cNvSpPr/>
          <p:nvPr/>
        </p:nvSpPr>
        <p:spPr>
          <a:xfrm>
            <a:off x="5353134" y="2398710"/>
            <a:ext cx="6219630" cy="6383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FFB9B8B3-8F3D-3FE3-2DCC-E5E3BCC00A17}"/>
              </a:ext>
            </a:extLst>
          </p:cNvPr>
          <p:cNvSpPr>
            <a:spLocks noGrp="1"/>
          </p:cNvSpPr>
          <p:nvPr>
            <p:ph type="title"/>
          </p:nvPr>
        </p:nvSpPr>
        <p:spPr>
          <a:xfrm>
            <a:off x="1449714" y="622090"/>
            <a:ext cx="9946949" cy="802014"/>
          </a:xfrm>
        </p:spPr>
        <p:txBody>
          <a:bodyPr>
            <a:noAutofit/>
          </a:bodyPr>
          <a:lstStyle/>
          <a:p>
            <a:r>
              <a:rPr lang="en-US" sz="8000" b="1">
                <a:latin typeface="Freestyle Script"/>
              </a:rPr>
              <a:t>State Aid: Foundation Aid </a:t>
            </a:r>
            <a:endParaRPr lang="en-US"/>
          </a:p>
        </p:txBody>
      </p:sp>
      <p:sp>
        <p:nvSpPr>
          <p:cNvPr id="5" name="TextBox 4">
            <a:extLst>
              <a:ext uri="{FF2B5EF4-FFF2-40B4-BE49-F238E27FC236}">
                <a16:creationId xmlns:a16="http://schemas.microsoft.com/office/drawing/2014/main" id="{1303C8C8-AC55-0479-1D49-AC016B2348B1}"/>
              </a:ext>
            </a:extLst>
          </p:cNvPr>
          <p:cNvSpPr txBox="1"/>
          <p:nvPr/>
        </p:nvSpPr>
        <p:spPr>
          <a:xfrm>
            <a:off x="2865313" y="3628843"/>
            <a:ext cx="8235881" cy="892552"/>
          </a:xfrm>
          <a:prstGeom prst="rect">
            <a:avLst/>
          </a:prstGeom>
          <a:solidFill>
            <a:srgbClr val="FFFF00"/>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a:ea typeface="+mn-ea"/>
                <a:cs typeface="Calibri"/>
              </a:rPr>
              <a:t>Foundation Aid: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US" sz="1600">
                <a:solidFill>
                  <a:prstClr val="black"/>
                </a:solidFill>
                <a:latin typeface="Century Schoolbook"/>
                <a:cs typeface="Calibri"/>
              </a:rPr>
              <a:t>Foundation Aid increase tied to legally mandated formula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entury Schoolbook"/>
                <a:ea typeface="+mn-ea"/>
                <a:cs typeface="Calibri"/>
              </a:rPr>
              <a:t>This reduction is no good, but out of our control</a:t>
            </a:r>
            <a:endParaRPr kumimoji="0" lang="en-US" sz="1800" b="0" i="0" u="none" strike="noStrike" kern="1200" cap="none" spc="0" normalizeH="0" baseline="0" noProof="0">
              <a:ln>
                <a:noFill/>
              </a:ln>
              <a:solidFill>
                <a:prstClr val="black"/>
              </a:solidFill>
              <a:effectLst/>
              <a:uLnTx/>
              <a:uFillTx/>
              <a:latin typeface="Century Schoolbook"/>
              <a:ea typeface="+mn-ea"/>
              <a:cs typeface="Calibri"/>
            </a:endParaRPr>
          </a:p>
        </p:txBody>
      </p:sp>
    </p:spTree>
    <p:extLst>
      <p:ext uri="{BB962C8B-B14F-4D97-AF65-F5344CB8AC3E}">
        <p14:creationId xmlns:p14="http://schemas.microsoft.com/office/powerpoint/2010/main" val="2960906728"/>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88557AF-13AD-E75D-BECF-C6CAE9B3C9E7}"/>
              </a:ext>
            </a:extLst>
          </p:cNvPr>
          <p:cNvGraphicFramePr>
            <a:graphicFrameLocks noChangeAspect="1"/>
          </p:cNvGraphicFramePr>
          <p:nvPr>
            <p:extLst>
              <p:ext uri="{D42A27DB-BD31-4B8C-83A1-F6EECF244321}">
                <p14:modId xmlns:p14="http://schemas.microsoft.com/office/powerpoint/2010/main" val="3474129619"/>
              </p:ext>
            </p:extLst>
          </p:nvPr>
        </p:nvGraphicFramePr>
        <p:xfrm>
          <a:off x="1838325" y="1987550"/>
          <a:ext cx="9558338" cy="3673475"/>
        </p:xfrm>
        <a:graphic>
          <a:graphicData uri="http://schemas.openxmlformats.org/presentationml/2006/ole">
            <mc:AlternateContent xmlns:mc="http://schemas.openxmlformats.org/markup-compatibility/2006">
              <mc:Choice xmlns:v="urn:schemas-microsoft-com:vml" Requires="v">
                <p:oleObj name="Worksheet" r:id="rId4" imgW="8701981" imgH="3383280" progId="Excel.Sheet.12">
                  <p:embed/>
                </p:oleObj>
              </mc:Choice>
              <mc:Fallback>
                <p:oleObj name="Worksheet" r:id="rId4" imgW="8701981" imgH="3383280" progId="Excel.Sheet.12">
                  <p:embed/>
                  <p:pic>
                    <p:nvPicPr>
                      <p:cNvPr id="2" name="Object 1">
                        <a:extLst>
                          <a:ext uri="{FF2B5EF4-FFF2-40B4-BE49-F238E27FC236}">
                            <a16:creationId xmlns:a16="http://schemas.microsoft.com/office/drawing/2014/main" id="{F88557AF-13AD-E75D-BECF-C6CAE9B3C9E7}"/>
                          </a:ext>
                        </a:extLst>
                      </p:cNvPr>
                      <p:cNvPicPr/>
                      <p:nvPr/>
                    </p:nvPicPr>
                    <p:blipFill>
                      <a:blip r:embed="rId5"/>
                      <a:stretch>
                        <a:fillRect/>
                      </a:stretch>
                    </p:blipFill>
                    <p:spPr>
                      <a:xfrm>
                        <a:off x="1838325" y="1987550"/>
                        <a:ext cx="9558338" cy="3673475"/>
                      </a:xfrm>
                      <a:prstGeom prst="rect">
                        <a:avLst/>
                      </a:prstGeom>
                      <a:ln w="28575" cap="rnd">
                        <a:solidFill>
                          <a:schemeClr val="tx1"/>
                        </a:solidFill>
                      </a:ln>
                    </p:spPr>
                  </p:pic>
                </p:oleObj>
              </mc:Fallback>
            </mc:AlternateContent>
          </a:graphicData>
        </a:graphic>
      </p:graphicFrame>
      <p:sp>
        <p:nvSpPr>
          <p:cNvPr id="8" name="Oval 7">
            <a:extLst>
              <a:ext uri="{FF2B5EF4-FFF2-40B4-BE49-F238E27FC236}">
                <a16:creationId xmlns:a16="http://schemas.microsoft.com/office/drawing/2014/main" id="{43EEF3F1-D8BD-4188-9784-E9CCA772B705}"/>
              </a:ext>
            </a:extLst>
          </p:cNvPr>
          <p:cNvSpPr/>
          <p:nvPr/>
        </p:nvSpPr>
        <p:spPr>
          <a:xfrm>
            <a:off x="5511630" y="2904044"/>
            <a:ext cx="6219630" cy="6383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FFB9B8B3-8F3D-3FE3-2DCC-E5E3BCC00A17}"/>
              </a:ext>
            </a:extLst>
          </p:cNvPr>
          <p:cNvSpPr>
            <a:spLocks noGrp="1"/>
          </p:cNvSpPr>
          <p:nvPr>
            <p:ph type="title"/>
          </p:nvPr>
        </p:nvSpPr>
        <p:spPr>
          <a:xfrm>
            <a:off x="1449714" y="622090"/>
            <a:ext cx="9946949" cy="802014"/>
          </a:xfrm>
        </p:spPr>
        <p:txBody>
          <a:bodyPr>
            <a:noAutofit/>
          </a:bodyPr>
          <a:lstStyle/>
          <a:p>
            <a:r>
              <a:rPr lang="en-US" sz="8000" b="1">
                <a:latin typeface="Freestyle Script"/>
              </a:rPr>
              <a:t>State Aid: BOCES Aid </a:t>
            </a:r>
            <a:endParaRPr lang="en-US"/>
          </a:p>
        </p:txBody>
      </p:sp>
      <p:sp>
        <p:nvSpPr>
          <p:cNvPr id="5" name="TextBox 4">
            <a:extLst>
              <a:ext uri="{FF2B5EF4-FFF2-40B4-BE49-F238E27FC236}">
                <a16:creationId xmlns:a16="http://schemas.microsoft.com/office/drawing/2014/main" id="{1303C8C8-AC55-0479-1D49-AC016B2348B1}"/>
              </a:ext>
            </a:extLst>
          </p:cNvPr>
          <p:cNvSpPr txBox="1"/>
          <p:nvPr/>
        </p:nvSpPr>
        <p:spPr>
          <a:xfrm>
            <a:off x="2499553" y="3924609"/>
            <a:ext cx="8235881" cy="1354217"/>
          </a:xfrm>
          <a:prstGeom prst="rect">
            <a:avLst/>
          </a:prstGeom>
          <a:solidFill>
            <a:srgbClr val="FFFF00"/>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a:ea typeface="+mn-ea"/>
                <a:cs typeface="Calibri"/>
              </a:rPr>
              <a:t>BOCES Aid: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US" sz="1600">
                <a:solidFill>
                  <a:prstClr val="black"/>
                </a:solidFill>
                <a:latin typeface="Century Schoolbook"/>
                <a:cs typeface="Calibri"/>
              </a:rPr>
              <a:t>Aid on expenses for BOCES programs and services (non-special education) from prior year</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entury Schoolbook"/>
                <a:ea typeface="+mn-ea"/>
                <a:cs typeface="Calibri"/>
              </a:rPr>
              <a:t>The district has been working hard to push as many non-programmatic costs to BOCES as possible</a:t>
            </a:r>
            <a:endParaRPr kumimoji="0" lang="en-US" sz="1800" b="0" i="0" u="none" strike="noStrike" kern="1200" cap="none" spc="0" normalizeH="0" baseline="0" noProof="0">
              <a:ln>
                <a:noFill/>
              </a:ln>
              <a:solidFill>
                <a:prstClr val="black"/>
              </a:solidFill>
              <a:effectLst/>
              <a:uLnTx/>
              <a:uFillTx/>
              <a:latin typeface="Century Schoolbook"/>
              <a:ea typeface="+mn-ea"/>
              <a:cs typeface="Calibri"/>
            </a:endParaRPr>
          </a:p>
        </p:txBody>
      </p:sp>
    </p:spTree>
    <p:extLst>
      <p:ext uri="{BB962C8B-B14F-4D97-AF65-F5344CB8AC3E}">
        <p14:creationId xmlns:p14="http://schemas.microsoft.com/office/powerpoint/2010/main" val="84358002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88557AF-13AD-E75D-BECF-C6CAE9B3C9E7}"/>
              </a:ext>
            </a:extLst>
          </p:cNvPr>
          <p:cNvGraphicFramePr>
            <a:graphicFrameLocks noChangeAspect="1"/>
          </p:cNvGraphicFramePr>
          <p:nvPr>
            <p:extLst>
              <p:ext uri="{D42A27DB-BD31-4B8C-83A1-F6EECF244321}">
                <p14:modId xmlns:p14="http://schemas.microsoft.com/office/powerpoint/2010/main" val="1881748596"/>
              </p:ext>
            </p:extLst>
          </p:nvPr>
        </p:nvGraphicFramePr>
        <p:xfrm>
          <a:off x="1838325" y="1987550"/>
          <a:ext cx="9558338" cy="3673475"/>
        </p:xfrm>
        <a:graphic>
          <a:graphicData uri="http://schemas.openxmlformats.org/presentationml/2006/ole">
            <mc:AlternateContent xmlns:mc="http://schemas.openxmlformats.org/markup-compatibility/2006">
              <mc:Choice xmlns:v="urn:schemas-microsoft-com:vml" Requires="v">
                <p:oleObj name="Worksheet" r:id="rId4" imgW="8701981" imgH="3383280" progId="Excel.Sheet.12">
                  <p:embed/>
                </p:oleObj>
              </mc:Choice>
              <mc:Fallback>
                <p:oleObj name="Worksheet" r:id="rId4" imgW="8701981" imgH="3383280" progId="Excel.Sheet.12">
                  <p:embed/>
                  <p:pic>
                    <p:nvPicPr>
                      <p:cNvPr id="2" name="Object 1">
                        <a:extLst>
                          <a:ext uri="{FF2B5EF4-FFF2-40B4-BE49-F238E27FC236}">
                            <a16:creationId xmlns:a16="http://schemas.microsoft.com/office/drawing/2014/main" id="{F88557AF-13AD-E75D-BECF-C6CAE9B3C9E7}"/>
                          </a:ext>
                        </a:extLst>
                      </p:cNvPr>
                      <p:cNvPicPr/>
                      <p:nvPr/>
                    </p:nvPicPr>
                    <p:blipFill>
                      <a:blip r:embed="rId5"/>
                      <a:stretch>
                        <a:fillRect/>
                      </a:stretch>
                    </p:blipFill>
                    <p:spPr>
                      <a:xfrm>
                        <a:off x="1838325" y="1987550"/>
                        <a:ext cx="9558338" cy="3673475"/>
                      </a:xfrm>
                      <a:prstGeom prst="rect">
                        <a:avLst/>
                      </a:prstGeom>
                      <a:ln w="28575" cap="rnd">
                        <a:solidFill>
                          <a:schemeClr val="tx1"/>
                        </a:solidFill>
                      </a:ln>
                    </p:spPr>
                  </p:pic>
                </p:oleObj>
              </mc:Fallback>
            </mc:AlternateContent>
          </a:graphicData>
        </a:graphic>
      </p:graphicFrame>
      <p:sp>
        <p:nvSpPr>
          <p:cNvPr id="8" name="Oval 7">
            <a:extLst>
              <a:ext uri="{FF2B5EF4-FFF2-40B4-BE49-F238E27FC236}">
                <a16:creationId xmlns:a16="http://schemas.microsoft.com/office/drawing/2014/main" id="{43EEF3F1-D8BD-4188-9784-E9CCA772B705}"/>
              </a:ext>
            </a:extLst>
          </p:cNvPr>
          <p:cNvSpPr/>
          <p:nvPr/>
        </p:nvSpPr>
        <p:spPr>
          <a:xfrm>
            <a:off x="5572590" y="3325302"/>
            <a:ext cx="6219630" cy="8020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FFB9B8B3-8F3D-3FE3-2DCC-E5E3BCC00A17}"/>
              </a:ext>
            </a:extLst>
          </p:cNvPr>
          <p:cNvSpPr>
            <a:spLocks noGrp="1"/>
          </p:cNvSpPr>
          <p:nvPr>
            <p:ph type="title"/>
          </p:nvPr>
        </p:nvSpPr>
        <p:spPr>
          <a:xfrm>
            <a:off x="1449714" y="622090"/>
            <a:ext cx="9946949" cy="802014"/>
          </a:xfrm>
        </p:spPr>
        <p:txBody>
          <a:bodyPr>
            <a:noAutofit/>
          </a:bodyPr>
          <a:lstStyle/>
          <a:p>
            <a:r>
              <a:rPr lang="en-US" sz="8000" b="1">
                <a:latin typeface="Freestyle Script"/>
              </a:rPr>
              <a:t>State Aid: Excess Cost Aid </a:t>
            </a:r>
            <a:endParaRPr lang="en-US"/>
          </a:p>
        </p:txBody>
      </p:sp>
      <p:sp>
        <p:nvSpPr>
          <p:cNvPr id="5" name="TextBox 4">
            <a:extLst>
              <a:ext uri="{FF2B5EF4-FFF2-40B4-BE49-F238E27FC236}">
                <a16:creationId xmlns:a16="http://schemas.microsoft.com/office/drawing/2014/main" id="{1303C8C8-AC55-0479-1D49-AC016B2348B1}"/>
              </a:ext>
            </a:extLst>
          </p:cNvPr>
          <p:cNvSpPr txBox="1"/>
          <p:nvPr/>
        </p:nvSpPr>
        <p:spPr>
          <a:xfrm>
            <a:off x="2117794" y="4382985"/>
            <a:ext cx="8235881" cy="1138773"/>
          </a:xfrm>
          <a:prstGeom prst="rect">
            <a:avLst/>
          </a:prstGeom>
          <a:solidFill>
            <a:srgbClr val="FFFF00"/>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a:ea typeface="+mn-ea"/>
                <a:cs typeface="Calibri"/>
              </a:rPr>
              <a:t>Excess Cost(s):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entury Schoolbook"/>
                <a:ea typeface="+mn-ea"/>
                <a:cs typeface="Calibri"/>
              </a:rPr>
              <a:t>Tied to Special Education placement</a:t>
            </a:r>
            <a:r>
              <a:rPr lang="en-US" sz="1600">
                <a:solidFill>
                  <a:prstClr val="black"/>
                </a:solidFill>
                <a:latin typeface="Century Schoolbook"/>
                <a:cs typeface="Calibri"/>
              </a:rPr>
              <a:t>s and costs</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entury Schoolbook"/>
                <a:ea typeface="+mn-ea"/>
                <a:cs typeface="Calibri"/>
              </a:rPr>
              <a:t>Three year look back window</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US" sz="1600">
                <a:solidFill>
                  <a:prstClr val="black"/>
                </a:solidFill>
                <a:latin typeface="Century Schoolbook"/>
                <a:cs typeface="Calibri"/>
              </a:rPr>
              <a:t>Variable/Uncertain based on classification and enrollment of students</a:t>
            </a:r>
            <a:endParaRPr kumimoji="0" lang="en-US" sz="1800" b="0" i="0" u="none" strike="noStrike" kern="1200" cap="none" spc="0" normalizeH="0" baseline="0" noProof="0">
              <a:ln>
                <a:noFill/>
              </a:ln>
              <a:solidFill>
                <a:prstClr val="black"/>
              </a:solidFill>
              <a:effectLst/>
              <a:uLnTx/>
              <a:uFillTx/>
              <a:latin typeface="Century Schoolbook"/>
              <a:ea typeface="+mn-ea"/>
              <a:cs typeface="Calibri"/>
            </a:endParaRPr>
          </a:p>
        </p:txBody>
      </p:sp>
    </p:spTree>
    <p:extLst>
      <p:ext uri="{BB962C8B-B14F-4D97-AF65-F5344CB8AC3E}">
        <p14:creationId xmlns:p14="http://schemas.microsoft.com/office/powerpoint/2010/main" val="768041938"/>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88557AF-13AD-E75D-BECF-C6CAE9B3C9E7}"/>
              </a:ext>
            </a:extLst>
          </p:cNvPr>
          <p:cNvGraphicFramePr>
            <a:graphicFrameLocks noChangeAspect="1"/>
          </p:cNvGraphicFramePr>
          <p:nvPr>
            <p:extLst>
              <p:ext uri="{D42A27DB-BD31-4B8C-83A1-F6EECF244321}">
                <p14:modId xmlns:p14="http://schemas.microsoft.com/office/powerpoint/2010/main" val="1093241141"/>
              </p:ext>
            </p:extLst>
          </p:nvPr>
        </p:nvGraphicFramePr>
        <p:xfrm>
          <a:off x="1838325" y="1987550"/>
          <a:ext cx="9558338" cy="3673475"/>
        </p:xfrm>
        <a:graphic>
          <a:graphicData uri="http://schemas.openxmlformats.org/presentationml/2006/ole">
            <mc:AlternateContent xmlns:mc="http://schemas.openxmlformats.org/markup-compatibility/2006">
              <mc:Choice xmlns:v="urn:schemas-microsoft-com:vml" Requires="v">
                <p:oleObj name="Worksheet" r:id="rId4" imgW="8701981" imgH="3383280" progId="Excel.Sheet.12">
                  <p:embed/>
                </p:oleObj>
              </mc:Choice>
              <mc:Fallback>
                <p:oleObj name="Worksheet" r:id="rId4" imgW="8701981" imgH="3383280" progId="Excel.Sheet.12">
                  <p:embed/>
                  <p:pic>
                    <p:nvPicPr>
                      <p:cNvPr id="2" name="Object 1">
                        <a:extLst>
                          <a:ext uri="{FF2B5EF4-FFF2-40B4-BE49-F238E27FC236}">
                            <a16:creationId xmlns:a16="http://schemas.microsoft.com/office/drawing/2014/main" id="{F88557AF-13AD-E75D-BECF-C6CAE9B3C9E7}"/>
                          </a:ext>
                        </a:extLst>
                      </p:cNvPr>
                      <p:cNvPicPr/>
                      <p:nvPr/>
                    </p:nvPicPr>
                    <p:blipFill>
                      <a:blip r:embed="rId5"/>
                      <a:stretch>
                        <a:fillRect/>
                      </a:stretch>
                    </p:blipFill>
                    <p:spPr>
                      <a:xfrm>
                        <a:off x="1838325" y="1987550"/>
                        <a:ext cx="9558338" cy="3673475"/>
                      </a:xfrm>
                      <a:prstGeom prst="rect">
                        <a:avLst/>
                      </a:prstGeom>
                      <a:ln w="28575" cap="rnd">
                        <a:solidFill>
                          <a:schemeClr val="tx1"/>
                        </a:solidFill>
                      </a:ln>
                    </p:spPr>
                  </p:pic>
                </p:oleObj>
              </mc:Fallback>
            </mc:AlternateContent>
          </a:graphicData>
        </a:graphic>
      </p:graphicFrame>
      <p:sp>
        <p:nvSpPr>
          <p:cNvPr id="8" name="Oval 7">
            <a:extLst>
              <a:ext uri="{FF2B5EF4-FFF2-40B4-BE49-F238E27FC236}">
                <a16:creationId xmlns:a16="http://schemas.microsoft.com/office/drawing/2014/main" id="{43EEF3F1-D8BD-4188-9784-E9CCA772B705}"/>
              </a:ext>
            </a:extLst>
          </p:cNvPr>
          <p:cNvSpPr/>
          <p:nvPr/>
        </p:nvSpPr>
        <p:spPr>
          <a:xfrm>
            <a:off x="5670126" y="4355278"/>
            <a:ext cx="6219630" cy="6383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FFB9B8B3-8F3D-3FE3-2DCC-E5E3BCC00A17}"/>
              </a:ext>
            </a:extLst>
          </p:cNvPr>
          <p:cNvSpPr>
            <a:spLocks noGrp="1"/>
          </p:cNvSpPr>
          <p:nvPr>
            <p:ph type="title"/>
          </p:nvPr>
        </p:nvSpPr>
        <p:spPr>
          <a:xfrm>
            <a:off x="1449714" y="622090"/>
            <a:ext cx="9946949" cy="802014"/>
          </a:xfrm>
        </p:spPr>
        <p:txBody>
          <a:bodyPr>
            <a:noAutofit/>
          </a:bodyPr>
          <a:lstStyle/>
          <a:p>
            <a:r>
              <a:rPr lang="en-US" sz="8000" b="1">
                <a:latin typeface="Freestyle Script"/>
              </a:rPr>
              <a:t>State Aid: Transportation Aid</a:t>
            </a:r>
            <a:endParaRPr lang="en-US"/>
          </a:p>
        </p:txBody>
      </p:sp>
      <p:sp>
        <p:nvSpPr>
          <p:cNvPr id="5" name="TextBox 4">
            <a:extLst>
              <a:ext uri="{FF2B5EF4-FFF2-40B4-BE49-F238E27FC236}">
                <a16:creationId xmlns:a16="http://schemas.microsoft.com/office/drawing/2014/main" id="{1303C8C8-AC55-0479-1D49-AC016B2348B1}"/>
              </a:ext>
            </a:extLst>
          </p:cNvPr>
          <p:cNvSpPr txBox="1"/>
          <p:nvPr/>
        </p:nvSpPr>
        <p:spPr>
          <a:xfrm>
            <a:off x="2305247" y="3097380"/>
            <a:ext cx="8235881" cy="892552"/>
          </a:xfrm>
          <a:prstGeom prst="rect">
            <a:avLst/>
          </a:prstGeom>
          <a:solidFill>
            <a:srgbClr val="FFFF00"/>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a:ea typeface="+mn-ea"/>
                <a:cs typeface="Calibri"/>
              </a:rPr>
              <a:t>Transportation Aid: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US" sz="1600">
                <a:solidFill>
                  <a:prstClr val="black"/>
                </a:solidFill>
                <a:latin typeface="Century Schoolbook"/>
                <a:cs typeface="Calibri"/>
              </a:rPr>
              <a:t>Increased cost bus purchases means more aid</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entury Schoolbook"/>
                <a:ea typeface="+mn-ea"/>
                <a:cs typeface="Calibri"/>
              </a:rPr>
              <a:t>Driven by electric bus purchases</a:t>
            </a:r>
            <a:endParaRPr kumimoji="0" lang="en-US" sz="1800" b="0" i="0" u="none" strike="noStrike" kern="1200" cap="none" spc="0" normalizeH="0" baseline="0" noProof="0">
              <a:ln>
                <a:noFill/>
              </a:ln>
              <a:solidFill>
                <a:prstClr val="black"/>
              </a:solidFill>
              <a:effectLst/>
              <a:uLnTx/>
              <a:uFillTx/>
              <a:latin typeface="Century Schoolbook"/>
              <a:ea typeface="+mn-ea"/>
              <a:cs typeface="Calibri"/>
            </a:endParaRPr>
          </a:p>
        </p:txBody>
      </p:sp>
    </p:spTree>
    <p:extLst>
      <p:ext uri="{BB962C8B-B14F-4D97-AF65-F5344CB8AC3E}">
        <p14:creationId xmlns:p14="http://schemas.microsoft.com/office/powerpoint/2010/main" val="874058863"/>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88557AF-13AD-E75D-BECF-C6CAE9B3C9E7}"/>
              </a:ext>
            </a:extLst>
          </p:cNvPr>
          <p:cNvGraphicFramePr>
            <a:graphicFrameLocks noChangeAspect="1"/>
          </p:cNvGraphicFramePr>
          <p:nvPr>
            <p:extLst>
              <p:ext uri="{D42A27DB-BD31-4B8C-83A1-F6EECF244321}">
                <p14:modId xmlns:p14="http://schemas.microsoft.com/office/powerpoint/2010/main" val="231467562"/>
              </p:ext>
            </p:extLst>
          </p:nvPr>
        </p:nvGraphicFramePr>
        <p:xfrm>
          <a:off x="1838325" y="1987550"/>
          <a:ext cx="9558338" cy="3673475"/>
        </p:xfrm>
        <a:graphic>
          <a:graphicData uri="http://schemas.openxmlformats.org/presentationml/2006/ole">
            <mc:AlternateContent xmlns:mc="http://schemas.openxmlformats.org/markup-compatibility/2006">
              <mc:Choice xmlns:v="urn:schemas-microsoft-com:vml" Requires="v">
                <p:oleObj name="Worksheet" r:id="rId4" imgW="8701981" imgH="3383280" progId="Excel.Sheet.12">
                  <p:embed/>
                </p:oleObj>
              </mc:Choice>
              <mc:Fallback>
                <p:oleObj name="Worksheet" r:id="rId4" imgW="8701981" imgH="3383280" progId="Excel.Sheet.12">
                  <p:embed/>
                  <p:pic>
                    <p:nvPicPr>
                      <p:cNvPr id="2" name="Object 1">
                        <a:extLst>
                          <a:ext uri="{FF2B5EF4-FFF2-40B4-BE49-F238E27FC236}">
                            <a16:creationId xmlns:a16="http://schemas.microsoft.com/office/drawing/2014/main" id="{F88557AF-13AD-E75D-BECF-C6CAE9B3C9E7}"/>
                          </a:ext>
                        </a:extLst>
                      </p:cNvPr>
                      <p:cNvPicPr/>
                      <p:nvPr/>
                    </p:nvPicPr>
                    <p:blipFill>
                      <a:blip r:embed="rId5"/>
                      <a:stretch>
                        <a:fillRect/>
                      </a:stretch>
                    </p:blipFill>
                    <p:spPr>
                      <a:xfrm>
                        <a:off x="1838325" y="1987550"/>
                        <a:ext cx="9558338" cy="3673475"/>
                      </a:xfrm>
                      <a:prstGeom prst="rect">
                        <a:avLst/>
                      </a:prstGeom>
                      <a:ln w="28575" cap="rnd">
                        <a:solidFill>
                          <a:schemeClr val="tx1"/>
                        </a:solidFill>
                      </a:ln>
                    </p:spPr>
                  </p:pic>
                </p:oleObj>
              </mc:Fallback>
            </mc:AlternateContent>
          </a:graphicData>
        </a:graphic>
      </p:graphicFrame>
      <p:sp>
        <p:nvSpPr>
          <p:cNvPr id="8" name="Oval 7">
            <a:extLst>
              <a:ext uri="{FF2B5EF4-FFF2-40B4-BE49-F238E27FC236}">
                <a16:creationId xmlns:a16="http://schemas.microsoft.com/office/drawing/2014/main" id="{43EEF3F1-D8BD-4188-9784-E9CCA772B705}"/>
              </a:ext>
            </a:extLst>
          </p:cNvPr>
          <p:cNvSpPr/>
          <p:nvPr/>
        </p:nvSpPr>
        <p:spPr>
          <a:xfrm>
            <a:off x="5487246" y="4678614"/>
            <a:ext cx="6219630" cy="51517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FFB9B8B3-8F3D-3FE3-2DCC-E5E3BCC00A17}"/>
              </a:ext>
            </a:extLst>
          </p:cNvPr>
          <p:cNvSpPr>
            <a:spLocks noGrp="1"/>
          </p:cNvSpPr>
          <p:nvPr>
            <p:ph type="title"/>
          </p:nvPr>
        </p:nvSpPr>
        <p:spPr>
          <a:xfrm>
            <a:off x="1449714" y="622090"/>
            <a:ext cx="9946949" cy="802014"/>
          </a:xfrm>
        </p:spPr>
        <p:txBody>
          <a:bodyPr>
            <a:noAutofit/>
          </a:bodyPr>
          <a:lstStyle/>
          <a:p>
            <a:r>
              <a:rPr lang="en-US" sz="8000" b="1">
                <a:latin typeface="Freestyle Script"/>
              </a:rPr>
              <a:t>State Aid: Building Aid </a:t>
            </a:r>
            <a:endParaRPr lang="en-US"/>
          </a:p>
        </p:txBody>
      </p:sp>
      <p:sp>
        <p:nvSpPr>
          <p:cNvPr id="5" name="TextBox 4">
            <a:extLst>
              <a:ext uri="{FF2B5EF4-FFF2-40B4-BE49-F238E27FC236}">
                <a16:creationId xmlns:a16="http://schemas.microsoft.com/office/drawing/2014/main" id="{1303C8C8-AC55-0479-1D49-AC016B2348B1}"/>
              </a:ext>
            </a:extLst>
          </p:cNvPr>
          <p:cNvSpPr txBox="1"/>
          <p:nvPr/>
        </p:nvSpPr>
        <p:spPr>
          <a:xfrm>
            <a:off x="2117794" y="3227477"/>
            <a:ext cx="8235881" cy="861774"/>
          </a:xfrm>
          <a:prstGeom prst="rect">
            <a:avLst/>
          </a:prstGeom>
          <a:solidFill>
            <a:srgbClr val="FFFF00"/>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a:ea typeface="+mn-ea"/>
                <a:cs typeface="Calibri"/>
              </a:rPr>
              <a:t>Building Aid: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entury Schoolbook"/>
                <a:ea typeface="+mn-ea"/>
                <a:cs typeface="Calibri"/>
              </a:rPr>
              <a:t>Slight </a:t>
            </a:r>
            <a:r>
              <a:rPr kumimoji="0" lang="en-US" sz="1600" b="0" i="0" u="none" strike="noStrike" kern="1200" cap="none" spc="0" normalizeH="0" baseline="0" noProof="0" err="1">
                <a:ln>
                  <a:noFill/>
                </a:ln>
                <a:solidFill>
                  <a:prstClr val="black"/>
                </a:solidFill>
                <a:effectLst/>
                <a:uLnTx/>
                <a:uFillTx/>
                <a:latin typeface="Century Schoolbook"/>
                <a:ea typeface="+mn-ea"/>
                <a:cs typeface="Calibri"/>
              </a:rPr>
              <a:t>adju</a:t>
            </a:r>
            <a:r>
              <a:rPr lang="en-US" sz="1600" err="1">
                <a:solidFill>
                  <a:prstClr val="black"/>
                </a:solidFill>
                <a:latin typeface="Century Schoolbook"/>
                <a:cs typeface="Calibri"/>
              </a:rPr>
              <a:t>stment</a:t>
            </a:r>
            <a:r>
              <a:rPr lang="en-US" sz="1600">
                <a:solidFill>
                  <a:prstClr val="black"/>
                </a:solidFill>
                <a:latin typeface="Century Schoolbook"/>
                <a:cs typeface="Calibri"/>
              </a:rPr>
              <a:t> for final expenditure reports on the $68M publicly approved capital project</a:t>
            </a:r>
            <a:endParaRPr kumimoji="0" lang="en-US" sz="1800" b="0" i="0" u="none" strike="noStrike" kern="1200" cap="none" spc="0" normalizeH="0" baseline="0" noProof="0">
              <a:ln>
                <a:noFill/>
              </a:ln>
              <a:solidFill>
                <a:prstClr val="black"/>
              </a:solidFill>
              <a:effectLst/>
              <a:uLnTx/>
              <a:uFillTx/>
              <a:latin typeface="Century Schoolbook"/>
              <a:ea typeface="+mn-ea"/>
              <a:cs typeface="Calibri"/>
            </a:endParaRPr>
          </a:p>
        </p:txBody>
      </p:sp>
    </p:spTree>
    <p:extLst>
      <p:ext uri="{BB962C8B-B14F-4D97-AF65-F5344CB8AC3E}">
        <p14:creationId xmlns:p14="http://schemas.microsoft.com/office/powerpoint/2010/main" val="1002465334"/>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8709C9-559A-4CC9-9072-3F925F59E179}"/>
              </a:ext>
            </a:extLst>
          </p:cNvPr>
          <p:cNvSpPr>
            <a:spLocks noGrp="1"/>
          </p:cNvSpPr>
          <p:nvPr>
            <p:ph idx="1"/>
          </p:nvPr>
        </p:nvSpPr>
        <p:spPr>
          <a:xfrm>
            <a:off x="621297" y="2147718"/>
            <a:ext cx="7472116" cy="3316148"/>
          </a:xfrm>
        </p:spPr>
        <p:txBody>
          <a:bodyPr vert="horz" lIns="91440" tIns="45720" rIns="91440" bIns="45720" rtlCol="0" anchor="t">
            <a:normAutofit/>
          </a:bodyPr>
          <a:lstStyle/>
          <a:p>
            <a:pPr marL="0" indent="0">
              <a:buNone/>
            </a:pPr>
            <a:r>
              <a:rPr lang="en-US" sz="2800" b="1" i="0" u="none" strike="noStrike" baseline="0">
                <a:latin typeface="Century Schoolbook" panose="02040604050505020304" pitchFamily="18" charset="0"/>
              </a:rPr>
              <a:t>March 7 at 6 p.m.</a:t>
            </a:r>
          </a:p>
          <a:p>
            <a:pPr lvl="1"/>
            <a:r>
              <a:rPr lang="en-US" sz="2400">
                <a:latin typeface="Century Schoolbook" panose="02040604050505020304" pitchFamily="18" charset="0"/>
              </a:rPr>
              <a:t>District Overview, Expenditures, Payroll, Benefits, Other Expense Categories</a:t>
            </a:r>
          </a:p>
          <a:p>
            <a:pPr marL="457200" lvl="1" indent="0">
              <a:buNone/>
            </a:pPr>
            <a:endParaRPr lang="en-US" sz="2400">
              <a:latin typeface="Century Schoolbook" panose="02040604050505020304" pitchFamily="18" charset="0"/>
            </a:endParaRPr>
          </a:p>
          <a:p>
            <a:pPr marL="0" indent="0">
              <a:buNone/>
            </a:pPr>
            <a:r>
              <a:rPr lang="en-US" sz="2800" b="1" i="0" u="none" strike="noStrike" baseline="0">
                <a:latin typeface="Century Schoolbook" panose="02040604050505020304" pitchFamily="18" charset="0"/>
              </a:rPr>
              <a:t>March 14 at 6 p.m. </a:t>
            </a:r>
          </a:p>
          <a:p>
            <a:pPr lvl="1"/>
            <a:r>
              <a:rPr lang="en-US" sz="2400">
                <a:latin typeface="Century Schoolbook" panose="02040604050505020304" pitchFamily="18" charset="0"/>
              </a:rPr>
              <a:t>Revenues, Tax Cap, Reserves, Financial Summary Charts, Budget Ambassador Survey</a:t>
            </a:r>
          </a:p>
        </p:txBody>
      </p:sp>
      <p:sp>
        <p:nvSpPr>
          <p:cNvPr id="9" name="Title 1">
            <a:extLst>
              <a:ext uri="{FF2B5EF4-FFF2-40B4-BE49-F238E27FC236}">
                <a16:creationId xmlns:a16="http://schemas.microsoft.com/office/drawing/2014/main" id="{87B0D1E6-E99E-891A-13C3-B99C480E472E}"/>
              </a:ext>
            </a:extLst>
          </p:cNvPr>
          <p:cNvSpPr>
            <a:spLocks noGrp="1"/>
          </p:cNvSpPr>
          <p:nvPr>
            <p:ph type="title"/>
          </p:nvPr>
        </p:nvSpPr>
        <p:spPr>
          <a:xfrm>
            <a:off x="621297" y="604777"/>
            <a:ext cx="10732966" cy="1267428"/>
          </a:xfrm>
        </p:spPr>
        <p:txBody>
          <a:bodyPr>
            <a:noAutofit/>
          </a:bodyPr>
          <a:lstStyle/>
          <a:p>
            <a:r>
              <a:rPr lang="en-US" sz="8000" b="1">
                <a:latin typeface="Freestyle Script" panose="030804020302050B0404" pitchFamily="66" charset="0"/>
              </a:rPr>
              <a:t>Budget Ambassador Schedule</a:t>
            </a:r>
          </a:p>
        </p:txBody>
      </p:sp>
      <p:pic>
        <p:nvPicPr>
          <p:cNvPr id="2" name="Picture 1" descr="A calendar with numbers on it&#10;&#10;Description automatically generated">
            <a:extLst>
              <a:ext uri="{FF2B5EF4-FFF2-40B4-BE49-F238E27FC236}">
                <a16:creationId xmlns:a16="http://schemas.microsoft.com/office/drawing/2014/main" id="{9B67B888-2B98-ADC8-01EF-53D8C329A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129" y="1872205"/>
            <a:ext cx="3444067" cy="3444067"/>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9F136B52-4E15-F8B1-5D8A-0FD7C2C9C5B1}"/>
              </a:ext>
            </a:extLst>
          </p:cNvPr>
          <p:cNvSpPr/>
          <p:nvPr/>
        </p:nvSpPr>
        <p:spPr>
          <a:xfrm>
            <a:off x="10288369" y="3594238"/>
            <a:ext cx="520117" cy="72145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222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DFC8BCB-307E-578E-9055-F6E22768B2A3}"/>
              </a:ext>
            </a:extLst>
          </p:cNvPr>
          <p:cNvGraphicFramePr>
            <a:graphicFrameLocks noChangeAspect="1"/>
          </p:cNvGraphicFramePr>
          <p:nvPr>
            <p:extLst>
              <p:ext uri="{D42A27DB-BD31-4B8C-83A1-F6EECF244321}">
                <p14:modId xmlns:p14="http://schemas.microsoft.com/office/powerpoint/2010/main" val="1837657731"/>
              </p:ext>
            </p:extLst>
          </p:nvPr>
        </p:nvGraphicFramePr>
        <p:xfrm>
          <a:off x="1838325" y="1864628"/>
          <a:ext cx="9558338" cy="3681412"/>
        </p:xfrm>
        <a:graphic>
          <a:graphicData uri="http://schemas.openxmlformats.org/presentationml/2006/ole">
            <mc:AlternateContent xmlns:mc="http://schemas.openxmlformats.org/markup-compatibility/2006">
              <mc:Choice xmlns:v="urn:schemas-microsoft-com:vml" Requires="v">
                <p:oleObj name="Worksheet" r:id="rId4" imgW="8701981" imgH="3390900" progId="Excel.Sheet.12">
                  <p:embed/>
                </p:oleObj>
              </mc:Choice>
              <mc:Fallback>
                <p:oleObj name="Worksheet" r:id="rId4" imgW="8701981" imgH="3390900" progId="Excel.Sheet.12">
                  <p:embed/>
                  <p:pic>
                    <p:nvPicPr>
                      <p:cNvPr id="2" name="Object 1">
                        <a:extLst>
                          <a:ext uri="{FF2B5EF4-FFF2-40B4-BE49-F238E27FC236}">
                            <a16:creationId xmlns:a16="http://schemas.microsoft.com/office/drawing/2014/main" id="{CDFC8BCB-307E-578E-9055-F6E22768B2A3}"/>
                          </a:ext>
                        </a:extLst>
                      </p:cNvPr>
                      <p:cNvPicPr/>
                      <p:nvPr/>
                    </p:nvPicPr>
                    <p:blipFill>
                      <a:blip r:embed="rId5"/>
                      <a:stretch>
                        <a:fillRect/>
                      </a:stretch>
                    </p:blipFill>
                    <p:spPr>
                      <a:xfrm>
                        <a:off x="1838325" y="1864628"/>
                        <a:ext cx="9558338" cy="3681412"/>
                      </a:xfrm>
                      <a:prstGeom prst="rect">
                        <a:avLst/>
                      </a:prstGeom>
                      <a:ln w="28575" cap="rnd">
                        <a:solidFill>
                          <a:schemeClr val="tx1"/>
                        </a:solidFill>
                      </a:ln>
                    </p:spPr>
                  </p:pic>
                </p:oleObj>
              </mc:Fallback>
            </mc:AlternateContent>
          </a:graphicData>
        </a:graphic>
      </p:graphicFrame>
      <p:sp>
        <p:nvSpPr>
          <p:cNvPr id="8" name="Oval 7">
            <a:extLst>
              <a:ext uri="{FF2B5EF4-FFF2-40B4-BE49-F238E27FC236}">
                <a16:creationId xmlns:a16="http://schemas.microsoft.com/office/drawing/2014/main" id="{43EEF3F1-D8BD-4188-9784-E9CCA772B705}"/>
              </a:ext>
            </a:extLst>
          </p:cNvPr>
          <p:cNvSpPr/>
          <p:nvPr/>
        </p:nvSpPr>
        <p:spPr>
          <a:xfrm>
            <a:off x="4339453" y="5169143"/>
            <a:ext cx="7365646" cy="78153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2C9CB4-89BC-4715-85BA-BECDD202D2DC}"/>
              </a:ext>
            </a:extLst>
          </p:cNvPr>
          <p:cNvSpPr txBox="1"/>
          <p:nvPr/>
        </p:nvSpPr>
        <p:spPr>
          <a:xfrm>
            <a:off x="1759019" y="3097403"/>
            <a:ext cx="9716950" cy="1631216"/>
          </a:xfrm>
          <a:prstGeom prst="rect">
            <a:avLst/>
          </a:prstGeom>
          <a:solidFill>
            <a:srgbClr val="FFFF00"/>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a:ea typeface="+mn-ea"/>
                <a:cs typeface="Calibri"/>
              </a:rPr>
              <a:t>Final Thoughts on State Aid: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US" sz="1600">
                <a:solidFill>
                  <a:prstClr val="black"/>
                </a:solidFill>
                <a:latin typeface="Century Schoolbook"/>
                <a:cs typeface="Calibri"/>
              </a:rPr>
              <a:t>Foundation Aid increase tied to legally mandated formula still does not account for years of underfunding</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US" sz="1600">
                <a:solidFill>
                  <a:prstClr val="black"/>
                </a:solidFill>
                <a:latin typeface="Century Schoolbook"/>
                <a:cs typeface="Calibri"/>
              </a:rPr>
              <a:t>Universal Pre-kindergarten stable</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US" sz="1600">
                <a:solidFill>
                  <a:prstClr val="black"/>
                </a:solidFill>
                <a:latin typeface="Century Schoolbook"/>
                <a:cs typeface="Calibri"/>
              </a:rPr>
              <a:t>Building Aid slight decrease prior year.</a:t>
            </a:r>
            <a:endParaRPr kumimoji="0" lang="en-US" sz="1600" i="0" u="none" strike="noStrike" kern="1200" cap="none" spc="0" normalizeH="0" baseline="0" noProof="0">
              <a:ln>
                <a:noFill/>
              </a:ln>
              <a:solidFill>
                <a:prstClr val="black"/>
              </a:solidFill>
              <a:effectLst/>
              <a:uLnTx/>
              <a:uFillTx/>
              <a:latin typeface="Century Schoolbook"/>
              <a:ea typeface="+mn-ea"/>
              <a:cs typeface="Calibri"/>
            </a:endParaRPr>
          </a:p>
          <a:p>
            <a:pPr marL="457200" marR="0" lvl="1"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Schoolbook"/>
                <a:ea typeface="+mn-ea"/>
                <a:cs typeface="Calibri"/>
              </a:rPr>
              <a:t> </a:t>
            </a:r>
          </a:p>
        </p:txBody>
      </p:sp>
      <p:sp>
        <p:nvSpPr>
          <p:cNvPr id="7" name="Title 1">
            <a:extLst>
              <a:ext uri="{FF2B5EF4-FFF2-40B4-BE49-F238E27FC236}">
                <a16:creationId xmlns:a16="http://schemas.microsoft.com/office/drawing/2014/main" id="{5B82DE3C-84E0-D4BD-9776-A780D4E8FBF1}"/>
              </a:ext>
            </a:extLst>
          </p:cNvPr>
          <p:cNvSpPr>
            <a:spLocks noGrp="1"/>
          </p:cNvSpPr>
          <p:nvPr>
            <p:ph type="title"/>
          </p:nvPr>
        </p:nvSpPr>
        <p:spPr>
          <a:xfrm>
            <a:off x="1449714" y="622090"/>
            <a:ext cx="9946949" cy="802014"/>
          </a:xfrm>
        </p:spPr>
        <p:txBody>
          <a:bodyPr>
            <a:noAutofit/>
          </a:bodyPr>
          <a:lstStyle/>
          <a:p>
            <a:r>
              <a:rPr lang="en-US" sz="8000" b="1">
                <a:latin typeface="Freestyle Script"/>
              </a:rPr>
              <a:t>State Aid: Final Thoughts</a:t>
            </a:r>
            <a:endParaRPr lang="en-US"/>
          </a:p>
        </p:txBody>
      </p:sp>
    </p:spTree>
    <p:extLst>
      <p:ext uri="{BB962C8B-B14F-4D97-AF65-F5344CB8AC3E}">
        <p14:creationId xmlns:p14="http://schemas.microsoft.com/office/powerpoint/2010/main" val="1881899054"/>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slide2" descr="State Aid Breakdown">
            <a:extLst>
              <a:ext uri="{FF2B5EF4-FFF2-40B4-BE49-F238E27FC236}">
                <a16:creationId xmlns:a16="http://schemas.microsoft.com/office/drawing/2014/main" id="{9F5750D6-0BCF-00EC-53BD-5F5A9DCA7382}"/>
              </a:ext>
            </a:extLst>
          </p:cNvPr>
          <p:cNvPicPr>
            <a:picLocks noChangeAspect="1"/>
          </p:cNvPicPr>
          <p:nvPr/>
        </p:nvPicPr>
        <p:blipFill rotWithShape="1">
          <a:blip r:embed="rId4">
            <a:extLst>
              <a:ext uri="{28A0092B-C50C-407E-A947-70E740481C1C}">
                <a14:useLocalDpi xmlns:a14="http://schemas.microsoft.com/office/drawing/2010/main" val="0"/>
              </a:ext>
            </a:extLst>
          </a:blip>
          <a:srcRect t="7826" b="3334"/>
          <a:stretch/>
        </p:blipFill>
        <p:spPr>
          <a:xfrm>
            <a:off x="1701800" y="996315"/>
            <a:ext cx="9918700" cy="5252085"/>
          </a:xfrm>
          <a:prstGeom prst="rect">
            <a:avLst/>
          </a:prstGeom>
        </p:spPr>
      </p:pic>
      <p:sp>
        <p:nvSpPr>
          <p:cNvPr id="3" name="Title 1">
            <a:extLst>
              <a:ext uri="{FF2B5EF4-FFF2-40B4-BE49-F238E27FC236}">
                <a16:creationId xmlns:a16="http://schemas.microsoft.com/office/drawing/2014/main" id="{A061BB2F-7ED5-4BE2-BEF1-544F970AA4A7}"/>
              </a:ext>
            </a:extLst>
          </p:cNvPr>
          <p:cNvSpPr>
            <a:spLocks noGrp="1"/>
          </p:cNvSpPr>
          <p:nvPr>
            <p:ph type="title"/>
          </p:nvPr>
        </p:nvSpPr>
        <p:spPr>
          <a:xfrm>
            <a:off x="731496" y="221924"/>
            <a:ext cx="10371523" cy="1090621"/>
          </a:xfrm>
        </p:spPr>
        <p:txBody>
          <a:bodyPr>
            <a:noAutofit/>
          </a:bodyPr>
          <a:lstStyle/>
          <a:p>
            <a:pPr algn="ctr"/>
            <a:r>
              <a:rPr lang="en-US" sz="8000" b="1">
                <a:latin typeface="Freestyle Script"/>
              </a:rPr>
              <a:t>State Aid: Regional Comparison</a:t>
            </a:r>
            <a:endParaRPr lang="en-US"/>
          </a:p>
        </p:txBody>
      </p:sp>
    </p:spTree>
    <p:extLst>
      <p:ext uri="{BB962C8B-B14F-4D97-AF65-F5344CB8AC3E}">
        <p14:creationId xmlns:p14="http://schemas.microsoft.com/office/powerpoint/2010/main" val="255184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slide5" descr="Economic Profile_37_2660_4588472_846676">
            <a:extLst>
              <a:ext uri="{FF2B5EF4-FFF2-40B4-BE49-F238E27FC236}">
                <a16:creationId xmlns:a16="http://schemas.microsoft.com/office/drawing/2014/main" id="{BB0F7C86-EE6F-F8B1-C040-B9511906A97D}"/>
              </a:ext>
            </a:extLst>
          </p:cNvPr>
          <p:cNvPicPr>
            <a:picLocks noChangeAspect="1"/>
          </p:cNvPicPr>
          <p:nvPr/>
        </p:nvPicPr>
        <p:blipFill rotWithShape="1">
          <a:blip r:embed="rId4">
            <a:extLst>
              <a:ext uri="{28A0092B-C50C-407E-A947-70E740481C1C}">
                <a14:useLocalDpi xmlns:a14="http://schemas.microsoft.com/office/drawing/2010/main" val="0"/>
              </a:ext>
            </a:extLst>
          </a:blip>
          <a:srcRect l="5801" t="40725" r="6820" b="11304"/>
          <a:stretch/>
        </p:blipFill>
        <p:spPr>
          <a:xfrm>
            <a:off x="910236" y="1346200"/>
            <a:ext cx="11258605" cy="4495293"/>
          </a:xfrm>
          <a:prstGeom prst="rect">
            <a:avLst/>
          </a:prstGeom>
        </p:spPr>
      </p:pic>
      <p:sp>
        <p:nvSpPr>
          <p:cNvPr id="3" name="Title 1">
            <a:extLst>
              <a:ext uri="{FF2B5EF4-FFF2-40B4-BE49-F238E27FC236}">
                <a16:creationId xmlns:a16="http://schemas.microsoft.com/office/drawing/2014/main" id="{DDC95592-8841-414C-882A-9436B5DB6BBA}"/>
              </a:ext>
            </a:extLst>
          </p:cNvPr>
          <p:cNvSpPr txBox="1">
            <a:spLocks/>
          </p:cNvSpPr>
          <p:nvPr/>
        </p:nvSpPr>
        <p:spPr>
          <a:xfrm>
            <a:off x="910236" y="480740"/>
            <a:ext cx="10371523" cy="10906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b="1">
                <a:latin typeface="Freestyle Script"/>
              </a:rPr>
              <a:t>State Aid: GC Historical Profile</a:t>
            </a:r>
            <a:endParaRPr lang="en-US"/>
          </a:p>
        </p:txBody>
      </p:sp>
    </p:spTree>
    <p:extLst>
      <p:ext uri="{BB962C8B-B14F-4D97-AF65-F5344CB8AC3E}">
        <p14:creationId xmlns:p14="http://schemas.microsoft.com/office/powerpoint/2010/main" val="1318916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62826"/>
            <a:ext cx="9144000" cy="2387600"/>
          </a:xfrm>
        </p:spPr>
        <p:txBody>
          <a:bodyPr>
            <a:normAutofit/>
          </a:bodyPr>
          <a:lstStyle/>
          <a:p>
            <a:r>
              <a:rPr kumimoji="0" lang="en-US" sz="4000" b="0" i="0" u="none" strike="noStrike" kern="1200" cap="none" spc="0" normalizeH="0" baseline="0" noProof="0">
                <a:ln>
                  <a:noFill/>
                </a:ln>
                <a:solidFill>
                  <a:prstClr val="black"/>
                </a:solidFill>
                <a:effectLst/>
                <a:uLnTx/>
                <a:uFillTx/>
                <a:latin typeface="Century Schoolbook" panose="02040604050505020304" pitchFamily="18" charset="0"/>
                <a:ea typeface="+mj-ea"/>
                <a:cs typeface="+mj-cs"/>
              </a:rPr>
              <a:t>Budgeting for</a:t>
            </a:r>
            <a:br>
              <a:rPr lang="en-US" sz="11500" b="1">
                <a:latin typeface="Freestyle Script" panose="030804020302050B0404" pitchFamily="66" charset="0"/>
              </a:rPr>
            </a:br>
            <a:r>
              <a:rPr lang="en-US" sz="11500" b="1">
                <a:latin typeface="Freestyle Script" panose="030804020302050B0404" pitchFamily="66" charset="0"/>
              </a:rPr>
              <a:t>Local Property Taxes</a:t>
            </a:r>
          </a:p>
        </p:txBody>
      </p:sp>
    </p:spTree>
    <p:extLst>
      <p:ext uri="{BB962C8B-B14F-4D97-AF65-F5344CB8AC3E}">
        <p14:creationId xmlns:p14="http://schemas.microsoft.com/office/powerpoint/2010/main" val="2233795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921409" y="446362"/>
            <a:ext cx="10515600" cy="1325563"/>
          </a:xfrm>
        </p:spPr>
        <p:txBody>
          <a:bodyPr>
            <a:normAutofit/>
          </a:bodyPr>
          <a:lstStyle/>
          <a:p>
            <a:pPr algn="ctr"/>
            <a:r>
              <a:rPr lang="en-US" sz="8000" b="1">
                <a:latin typeface="Freestyle Script" panose="030804020302050B0404" pitchFamily="66" charset="0"/>
              </a:rPr>
              <a:t>The Property Tax Cap</a:t>
            </a:r>
          </a:p>
        </p:txBody>
      </p:sp>
      <p:sp>
        <p:nvSpPr>
          <p:cNvPr id="10" name="Content Placeholder 2">
            <a:extLst>
              <a:ext uri="{FF2B5EF4-FFF2-40B4-BE49-F238E27FC236}">
                <a16:creationId xmlns:a16="http://schemas.microsoft.com/office/drawing/2014/main" id="{4975CF4F-A1B9-4DF1-B1E8-757EBB0275FF}"/>
              </a:ext>
            </a:extLst>
          </p:cNvPr>
          <p:cNvSpPr>
            <a:spLocks noGrp="1"/>
          </p:cNvSpPr>
          <p:nvPr>
            <p:ph idx="1"/>
          </p:nvPr>
        </p:nvSpPr>
        <p:spPr>
          <a:xfrm>
            <a:off x="1176105" y="1771925"/>
            <a:ext cx="10006209" cy="447121"/>
          </a:xfrm>
        </p:spPr>
        <p:txBody>
          <a:bodyPr>
            <a:noAutofit/>
          </a:bodyPr>
          <a:lstStyle/>
          <a:p>
            <a:pPr marL="0" indent="0" algn="ctr">
              <a:buNone/>
            </a:pPr>
            <a:r>
              <a:rPr lang="en-US" sz="1600">
                <a:latin typeface="Century Schoolbook" panose="02040604050505020304" pitchFamily="18" charset="0"/>
              </a:rPr>
              <a:t>The property tax cap was signed into law on June 24, 2011 (see Chapter 97 of the NYS Laws of 2011). </a:t>
            </a:r>
          </a:p>
        </p:txBody>
      </p:sp>
      <p:sp>
        <p:nvSpPr>
          <p:cNvPr id="8" name="TextBox 7">
            <a:extLst>
              <a:ext uri="{FF2B5EF4-FFF2-40B4-BE49-F238E27FC236}">
                <a16:creationId xmlns:a16="http://schemas.microsoft.com/office/drawing/2014/main" id="{797D881E-A505-4174-AF87-D1CE47EEFC3A}"/>
              </a:ext>
            </a:extLst>
          </p:cNvPr>
          <p:cNvSpPr txBox="1"/>
          <p:nvPr/>
        </p:nvSpPr>
        <p:spPr>
          <a:xfrm>
            <a:off x="1368589" y="2334827"/>
            <a:ext cx="9816482" cy="3416320"/>
          </a:xfrm>
          <a:prstGeom prst="rect">
            <a:avLst/>
          </a:prstGeom>
          <a:noFill/>
        </p:spPr>
        <p:txBody>
          <a:bodyPr wrap="square">
            <a:spAutoFit/>
          </a:bodyPr>
          <a:lstStyle/>
          <a:p>
            <a:pPr algn="ctr"/>
            <a:r>
              <a:rPr lang="en-US" b="1">
                <a:latin typeface="Century Schoolbook" panose="02040604050505020304" pitchFamily="18" charset="0"/>
              </a:rPr>
              <a:t>Key Components of the Tax Cap </a:t>
            </a:r>
          </a:p>
          <a:p>
            <a:endParaRPr lang="en-US">
              <a:latin typeface="Century Schoolbook" panose="02040604050505020304" pitchFamily="18" charset="0"/>
            </a:endParaRPr>
          </a:p>
          <a:p>
            <a:r>
              <a:rPr lang="en-US" b="1" i="1">
                <a:latin typeface="Century Schoolbook" panose="02040604050505020304" pitchFamily="18" charset="0"/>
              </a:rPr>
              <a:t>What is the property tax cap? </a:t>
            </a:r>
          </a:p>
          <a:p>
            <a:r>
              <a:rPr lang="en-US">
                <a:latin typeface="Century Schoolbook" panose="02040604050505020304" pitchFamily="18" charset="0"/>
              </a:rPr>
              <a:t>The tax cap law establishes a limit on the annual growth of property taxes</a:t>
            </a:r>
            <a:br>
              <a:rPr lang="en-US">
                <a:latin typeface="Century Schoolbook" panose="02040604050505020304" pitchFamily="18" charset="0"/>
              </a:rPr>
            </a:br>
            <a:r>
              <a:rPr lang="en-US">
                <a:latin typeface="Century Schoolbook" panose="02040604050505020304" pitchFamily="18" charset="0"/>
              </a:rPr>
              <a:t>levied by local governments and school districts to two percent or the rate </a:t>
            </a:r>
            <a:br>
              <a:rPr lang="en-US">
                <a:latin typeface="Century Schoolbook" panose="02040604050505020304" pitchFamily="18" charset="0"/>
              </a:rPr>
            </a:br>
            <a:r>
              <a:rPr lang="en-US">
                <a:latin typeface="Century Schoolbook" panose="02040604050505020304" pitchFamily="18" charset="0"/>
              </a:rPr>
              <a:t>of inflation, whichever is less. </a:t>
            </a:r>
          </a:p>
          <a:p>
            <a:endParaRPr lang="en-US">
              <a:latin typeface="Century Schoolbook" panose="02040604050505020304" pitchFamily="18" charset="0"/>
            </a:endParaRPr>
          </a:p>
          <a:p>
            <a:r>
              <a:rPr lang="en-US" b="1" i="1">
                <a:latin typeface="Century Schoolbook" panose="02040604050505020304" pitchFamily="18" charset="0"/>
              </a:rPr>
              <a:t>Who is subject to the tax cap? </a:t>
            </a:r>
          </a:p>
          <a:p>
            <a:r>
              <a:rPr lang="en-US">
                <a:latin typeface="Century Schoolbook" panose="02040604050505020304" pitchFamily="18" charset="0"/>
              </a:rPr>
              <a:t>The cap applies to all independent school districts outside of the Big Five </a:t>
            </a:r>
            <a:br>
              <a:rPr lang="en-US">
                <a:latin typeface="Century Schoolbook" panose="02040604050505020304" pitchFamily="18" charset="0"/>
              </a:rPr>
            </a:br>
            <a:r>
              <a:rPr lang="en-US">
                <a:latin typeface="Century Schoolbook" panose="02040604050505020304" pitchFamily="18" charset="0"/>
              </a:rPr>
              <a:t>Cities (i.e., dependent school districts) and to all local governments </a:t>
            </a:r>
            <a:br>
              <a:rPr lang="en-US">
                <a:latin typeface="Century Schoolbook" panose="02040604050505020304" pitchFamily="18" charset="0"/>
              </a:rPr>
            </a:br>
            <a:r>
              <a:rPr lang="en-US">
                <a:latin typeface="Century Schoolbook" panose="02040604050505020304" pitchFamily="18" charset="0"/>
              </a:rPr>
              <a:t>including counties, cities, towns, villages and special districts (except </a:t>
            </a:r>
            <a:br>
              <a:rPr lang="en-US">
                <a:latin typeface="Century Schoolbook" panose="02040604050505020304" pitchFamily="18" charset="0"/>
              </a:rPr>
            </a:br>
            <a:r>
              <a:rPr lang="en-US">
                <a:latin typeface="Century Schoolbook" panose="02040604050505020304" pitchFamily="18" charset="0"/>
              </a:rPr>
              <a:t>those special districts noted below). The cap does not apply to New York City. </a:t>
            </a:r>
          </a:p>
        </p:txBody>
      </p:sp>
      <p:pic>
        <p:nvPicPr>
          <p:cNvPr id="3" name="Picture 2" descr="Icon&#10;&#10;Description automatically generated">
            <a:extLst>
              <a:ext uri="{FF2B5EF4-FFF2-40B4-BE49-F238E27FC236}">
                <a16:creationId xmlns:a16="http://schemas.microsoft.com/office/drawing/2014/main" id="{1031DE2B-C0C7-4953-A402-3A481DE51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8241" y="3181629"/>
            <a:ext cx="1722715" cy="1722715"/>
          </a:xfrm>
          <a:prstGeom prst="rect">
            <a:avLst/>
          </a:prstGeom>
        </p:spPr>
      </p:pic>
      <p:sp>
        <p:nvSpPr>
          <p:cNvPr id="2" name="Circle: Hollow 1">
            <a:extLst>
              <a:ext uri="{FF2B5EF4-FFF2-40B4-BE49-F238E27FC236}">
                <a16:creationId xmlns:a16="http://schemas.microsoft.com/office/drawing/2014/main" id="{A2C7230D-7E30-F2B5-9AED-E932FFF7A426}"/>
              </a:ext>
            </a:extLst>
          </p:cNvPr>
          <p:cNvSpPr/>
          <p:nvPr/>
        </p:nvSpPr>
        <p:spPr>
          <a:xfrm>
            <a:off x="9522457" y="3065847"/>
            <a:ext cx="1954281" cy="1954278"/>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9526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3DCCF6-BAD2-46F9-974C-268E12B19DD1}"/>
              </a:ext>
            </a:extLst>
          </p:cNvPr>
          <p:cNvSpPr txBox="1"/>
          <p:nvPr/>
        </p:nvSpPr>
        <p:spPr>
          <a:xfrm>
            <a:off x="1144998" y="1974903"/>
            <a:ext cx="10068421" cy="3508653"/>
          </a:xfrm>
          <a:prstGeom prst="rect">
            <a:avLst/>
          </a:prstGeom>
          <a:noFill/>
        </p:spPr>
        <p:txBody>
          <a:bodyPr wrap="square">
            <a:spAutoFit/>
          </a:bodyPr>
          <a:lstStyle/>
          <a:p>
            <a:pPr algn="ctr"/>
            <a:r>
              <a:rPr lang="en-US" sz="2400" b="1">
                <a:latin typeface="Century Schoolbook" panose="02040604050505020304" pitchFamily="18" charset="0"/>
              </a:rPr>
              <a:t>Key Components of the Tax Cap </a:t>
            </a:r>
          </a:p>
          <a:p>
            <a:endParaRPr lang="en-US">
              <a:latin typeface="Century Schoolbook" panose="02040604050505020304" pitchFamily="18" charset="0"/>
            </a:endParaRPr>
          </a:p>
          <a:p>
            <a:r>
              <a:rPr lang="en-US" b="1" i="1">
                <a:latin typeface="Century Schoolbook" panose="02040604050505020304" pitchFamily="18" charset="0"/>
              </a:rPr>
              <a:t>Are there exceptions to the tax cap? </a:t>
            </a:r>
          </a:p>
          <a:p>
            <a:r>
              <a:rPr lang="en-US">
                <a:latin typeface="Century Schoolbook" panose="02040604050505020304" pitchFamily="18" charset="0"/>
              </a:rPr>
              <a:t>There are limited, narrow exclusions to the cap, including certain costs of </a:t>
            </a:r>
            <a:br>
              <a:rPr lang="en-US">
                <a:latin typeface="Century Schoolbook" panose="02040604050505020304" pitchFamily="18" charset="0"/>
              </a:rPr>
            </a:br>
            <a:r>
              <a:rPr lang="en-US">
                <a:latin typeface="Century Schoolbook" panose="02040604050505020304" pitchFamily="18" charset="0"/>
              </a:rPr>
              <a:t>significant judgments arising out of tort actions, changes in capital</a:t>
            </a:r>
            <a:br>
              <a:rPr lang="en-US">
                <a:latin typeface="Century Schoolbook" panose="02040604050505020304" pitchFamily="18" charset="0"/>
              </a:rPr>
            </a:br>
            <a:r>
              <a:rPr lang="en-US">
                <a:latin typeface="Century Schoolbook" panose="02040604050505020304" pitchFamily="18" charset="0"/>
              </a:rPr>
              <a:t>expenses, changes in Payment in Lieu of Taxes (PILOTS), and unusually</a:t>
            </a:r>
            <a:br>
              <a:rPr lang="en-US">
                <a:latin typeface="Century Schoolbook" panose="02040604050505020304" pitchFamily="18" charset="0"/>
              </a:rPr>
            </a:br>
            <a:r>
              <a:rPr lang="en-US">
                <a:latin typeface="Century Schoolbook" panose="02040604050505020304" pitchFamily="18" charset="0"/>
              </a:rPr>
              <a:t>large year-to-year increases in pension contribution rates. </a:t>
            </a:r>
          </a:p>
          <a:p>
            <a:endParaRPr lang="en-US">
              <a:latin typeface="Century Schoolbook" panose="02040604050505020304" pitchFamily="18" charset="0"/>
            </a:endParaRPr>
          </a:p>
          <a:p>
            <a:r>
              <a:rPr lang="en-US" b="1" i="1">
                <a:latin typeface="Century Schoolbook" panose="02040604050505020304" pitchFamily="18" charset="0"/>
              </a:rPr>
              <a:t>Is there an override mechanism to the tax cap? </a:t>
            </a:r>
          </a:p>
          <a:p>
            <a:r>
              <a:rPr lang="en-US">
                <a:latin typeface="Century Schoolbook" panose="02040604050505020304" pitchFamily="18" charset="0"/>
              </a:rPr>
              <a:t>The tax levy cannot exceed the cap unless 60 percent of voters (for school </a:t>
            </a:r>
            <a:br>
              <a:rPr lang="en-US">
                <a:latin typeface="Century Schoolbook" panose="02040604050505020304" pitchFamily="18" charset="0"/>
              </a:rPr>
            </a:br>
            <a:r>
              <a:rPr lang="en-US">
                <a:latin typeface="Century Schoolbook" panose="02040604050505020304" pitchFamily="18" charset="0"/>
              </a:rPr>
              <a:t>districts) or 60 percent of the total voting power of the governing body </a:t>
            </a:r>
            <a:br>
              <a:rPr lang="en-US">
                <a:latin typeface="Century Schoolbook" panose="02040604050505020304" pitchFamily="18" charset="0"/>
              </a:rPr>
            </a:br>
            <a:r>
              <a:rPr lang="en-US">
                <a:latin typeface="Century Schoolbook" panose="02040604050505020304" pitchFamily="18" charset="0"/>
              </a:rPr>
              <a:t>(for local governments) approve such an increase.</a:t>
            </a:r>
          </a:p>
        </p:txBody>
      </p:sp>
      <p:pic>
        <p:nvPicPr>
          <p:cNvPr id="4" name="Picture 3" descr="Icon&#10;&#10;Description automatically generated">
            <a:extLst>
              <a:ext uri="{FF2B5EF4-FFF2-40B4-BE49-F238E27FC236}">
                <a16:creationId xmlns:a16="http://schemas.microsoft.com/office/drawing/2014/main" id="{9C104359-73D2-417B-9A96-0E29EB354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8241" y="3181629"/>
            <a:ext cx="1722715" cy="1722715"/>
          </a:xfrm>
          <a:prstGeom prst="rect">
            <a:avLst/>
          </a:prstGeom>
        </p:spPr>
      </p:pic>
      <p:sp>
        <p:nvSpPr>
          <p:cNvPr id="2" name="Circle: Hollow 1">
            <a:extLst>
              <a:ext uri="{FF2B5EF4-FFF2-40B4-BE49-F238E27FC236}">
                <a16:creationId xmlns:a16="http://schemas.microsoft.com/office/drawing/2014/main" id="{1F0C1711-C836-8D32-0FB2-278CA63B4C85}"/>
              </a:ext>
            </a:extLst>
          </p:cNvPr>
          <p:cNvSpPr/>
          <p:nvPr/>
        </p:nvSpPr>
        <p:spPr>
          <a:xfrm>
            <a:off x="9522457" y="3065847"/>
            <a:ext cx="1954281" cy="1954278"/>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A4155159-8EFE-FB54-7637-7E3969098D67}"/>
              </a:ext>
            </a:extLst>
          </p:cNvPr>
          <p:cNvSpPr>
            <a:spLocks noGrp="1"/>
          </p:cNvSpPr>
          <p:nvPr>
            <p:ph type="title"/>
          </p:nvPr>
        </p:nvSpPr>
        <p:spPr>
          <a:xfrm>
            <a:off x="921409" y="446362"/>
            <a:ext cx="10515600" cy="1325563"/>
          </a:xfrm>
        </p:spPr>
        <p:txBody>
          <a:bodyPr>
            <a:normAutofit/>
          </a:bodyPr>
          <a:lstStyle/>
          <a:p>
            <a:pPr algn="ctr"/>
            <a:r>
              <a:rPr lang="en-US" sz="8000" b="1">
                <a:latin typeface="Freestyle Script" panose="030804020302050B0404" pitchFamily="66" charset="0"/>
              </a:rPr>
              <a:t>The Property Tax Cap (cont’d)</a:t>
            </a:r>
          </a:p>
        </p:txBody>
      </p:sp>
    </p:spTree>
    <p:extLst>
      <p:ext uri="{BB962C8B-B14F-4D97-AF65-F5344CB8AC3E}">
        <p14:creationId xmlns:p14="http://schemas.microsoft.com/office/powerpoint/2010/main" val="4035503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2CA9D4-C6EF-4826-8647-0C91E3AC57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5026" y="531229"/>
            <a:ext cx="3699645" cy="2466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Image">
            <a:extLst>
              <a:ext uri="{FF2B5EF4-FFF2-40B4-BE49-F238E27FC236}">
                <a16:creationId xmlns:a16="http://schemas.microsoft.com/office/drawing/2014/main" id="{0424A751-D369-B411-6A13-0AABC01E0A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805"/>
          <a:stretch/>
        </p:blipFill>
        <p:spPr bwMode="auto">
          <a:xfrm>
            <a:off x="8145025" y="3359474"/>
            <a:ext cx="3699646" cy="2466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1" y="2265310"/>
            <a:ext cx="5679331" cy="3889565"/>
          </a:xfrm>
        </p:spPr>
        <p:txBody>
          <a:bodyPr vert="horz" lIns="91440" tIns="45720" rIns="91440" bIns="45720" rtlCol="0" anchor="t">
            <a:normAutofit/>
          </a:bodyPr>
          <a:lstStyle/>
          <a:p>
            <a:pPr marL="0" indent="0">
              <a:buNone/>
            </a:pPr>
            <a:r>
              <a:rPr lang="en-US" sz="3200">
                <a:latin typeface="Century Schoolbook"/>
              </a:rPr>
              <a:t>Local Property Taxes:</a:t>
            </a:r>
          </a:p>
          <a:p>
            <a:pPr marL="0" indent="0">
              <a:buNone/>
            </a:pPr>
            <a:r>
              <a:rPr lang="en-US" sz="3200" b="1" i="1">
                <a:latin typeface="Century Schoolbook"/>
              </a:rPr>
              <a:t>	47.2% </a:t>
            </a:r>
            <a:r>
              <a:rPr lang="en-US" sz="3200">
                <a:latin typeface="Century Schoolbook"/>
              </a:rPr>
              <a:t>of all revenues</a:t>
            </a:r>
            <a:endParaRPr lang="en-US" sz="2400"/>
          </a:p>
          <a:p>
            <a:pPr marL="0" indent="0">
              <a:buNone/>
            </a:pPr>
            <a:endParaRPr lang="en-US" sz="1600">
              <a:latin typeface="Century Schoolbook" panose="02040604050505020304" pitchFamily="18" charset="0"/>
            </a:endParaRPr>
          </a:p>
          <a:p>
            <a:pPr marL="0" indent="0">
              <a:buNone/>
            </a:pPr>
            <a:r>
              <a:rPr lang="en-US" sz="3200">
                <a:latin typeface="Century Schoolbook"/>
              </a:rPr>
              <a:t>2022-23 Property Tax:  </a:t>
            </a:r>
            <a:endParaRPr lang="en-US" sz="2400"/>
          </a:p>
          <a:p>
            <a:pPr marL="0" indent="0">
              <a:buNone/>
            </a:pPr>
            <a:r>
              <a:rPr lang="en-US" sz="2400" b="1">
                <a:latin typeface="Century Schoolbook"/>
              </a:rPr>
              <a:t>	</a:t>
            </a:r>
            <a:r>
              <a:rPr lang="en-US" sz="3200" b="1">
                <a:latin typeface="Century Schoolbook"/>
              </a:rPr>
              <a:t>$58,213,114</a:t>
            </a:r>
            <a:endParaRPr lang="en-US" sz="2400" b="1"/>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5312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Current Property Tax</a:t>
            </a:r>
          </a:p>
        </p:txBody>
      </p:sp>
    </p:spTree>
    <p:extLst>
      <p:ext uri="{BB962C8B-B14F-4D97-AF65-F5344CB8AC3E}">
        <p14:creationId xmlns:p14="http://schemas.microsoft.com/office/powerpoint/2010/main" val="1283133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7018" y="223601"/>
            <a:ext cx="9617710" cy="1490698"/>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Our Critical Components</a:t>
            </a:r>
          </a:p>
        </p:txBody>
      </p:sp>
      <p:sp>
        <p:nvSpPr>
          <p:cNvPr id="3" name="Content Placeholder 2"/>
          <p:cNvSpPr>
            <a:spLocks noGrp="1"/>
          </p:cNvSpPr>
          <p:nvPr>
            <p:ph idx="1"/>
          </p:nvPr>
        </p:nvSpPr>
        <p:spPr>
          <a:xfrm>
            <a:off x="737018" y="1619130"/>
            <a:ext cx="7463523" cy="4063546"/>
          </a:xfrm>
        </p:spPr>
        <p:txBody>
          <a:bodyPr vert="horz" lIns="91440" tIns="45720" rIns="91440" bIns="45720" rtlCol="0" anchor="t">
            <a:normAutofit/>
          </a:bodyPr>
          <a:lstStyle/>
          <a:p>
            <a:r>
              <a:rPr lang="en-US" sz="2400">
                <a:latin typeface="Century Schoolbook"/>
              </a:rPr>
              <a:t>CPI-U: </a:t>
            </a:r>
            <a:r>
              <a:rPr lang="en-US" sz="2400" b="0" i="1">
                <a:solidFill>
                  <a:srgbClr val="000000"/>
                </a:solidFill>
                <a:effectLst/>
                <a:latin typeface="Century Schoolbook"/>
              </a:rPr>
              <a:t>2023 CPI-U = 4.12%</a:t>
            </a:r>
            <a:endParaRPr lang="en-US" sz="2400">
              <a:latin typeface="Century Schoolbook"/>
            </a:endParaRPr>
          </a:p>
          <a:p>
            <a:r>
              <a:rPr lang="en-US" sz="2400">
                <a:latin typeface="Century Schoolbook"/>
              </a:rPr>
              <a:t>Tax base growth factor: 1.0068 (0.68%)</a:t>
            </a:r>
          </a:p>
          <a:p>
            <a:r>
              <a:rPr lang="en-US" sz="2400">
                <a:latin typeface="Century Schoolbook"/>
              </a:rPr>
              <a:t>PILOTS decrease </a:t>
            </a:r>
          </a:p>
          <a:p>
            <a:pPr lvl="1"/>
            <a:r>
              <a:rPr lang="en-US" sz="2000">
                <a:latin typeface="Century Schoolbook"/>
              </a:rPr>
              <a:t>From $2,624,782 to $1,468,802</a:t>
            </a:r>
          </a:p>
          <a:p>
            <a:pPr lvl="2"/>
            <a:r>
              <a:rPr lang="en-US" sz="1800">
                <a:latin typeface="Century Schoolbook"/>
              </a:rPr>
              <a:t>Difference </a:t>
            </a:r>
            <a:r>
              <a:rPr lang="en-US" sz="1800">
                <a:solidFill>
                  <a:srgbClr val="FF0000"/>
                </a:solidFill>
                <a:latin typeface="Century Schoolbook"/>
              </a:rPr>
              <a:t>$(1,155,980)</a:t>
            </a:r>
          </a:p>
          <a:p>
            <a:r>
              <a:rPr lang="en-US" sz="2400">
                <a:latin typeface="Century Schoolbook"/>
              </a:rPr>
              <a:t>ERS Rate over 2% of prior year </a:t>
            </a:r>
          </a:p>
          <a:p>
            <a:pPr lvl="1"/>
            <a:r>
              <a:rPr lang="en-US" sz="2000">
                <a:latin typeface="Century Schoolbook"/>
              </a:rPr>
              <a:t>$14,096</a:t>
            </a:r>
          </a:p>
          <a:p>
            <a:pPr lvl="1"/>
            <a:r>
              <a:rPr lang="en-US" sz="2000">
                <a:latin typeface="Century Schoolbook"/>
              </a:rPr>
              <a:t>2023-2024 13.1%</a:t>
            </a:r>
          </a:p>
          <a:p>
            <a:pPr lvl="1"/>
            <a:r>
              <a:rPr lang="en-US" sz="2000">
                <a:latin typeface="Century Schoolbook"/>
              </a:rPr>
              <a:t>2024-2025 15.2%</a:t>
            </a:r>
          </a:p>
          <a:p>
            <a:pPr marL="457200" lvl="1" indent="0">
              <a:buNone/>
            </a:pPr>
            <a:endParaRPr lang="en-US" sz="2000">
              <a:latin typeface="Century Schoolbook"/>
            </a:endParaRPr>
          </a:p>
        </p:txBody>
      </p:sp>
      <p:pic>
        <p:nvPicPr>
          <p:cNvPr id="1026" name="Picture 2" descr="Image">
            <a:extLst>
              <a:ext uri="{FF2B5EF4-FFF2-40B4-BE49-F238E27FC236}">
                <a16:creationId xmlns:a16="http://schemas.microsoft.com/office/drawing/2014/main" id="{268787A9-C891-33DB-4D15-812D08D817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365" r="27329" b="23829"/>
          <a:stretch/>
        </p:blipFill>
        <p:spPr bwMode="auto">
          <a:xfrm>
            <a:off x="8033273" y="1614487"/>
            <a:ext cx="3421709" cy="362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8342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B6BC0D-2D7A-420F-80C0-00D7515C1AA5}"/>
              </a:ext>
            </a:extLst>
          </p:cNvPr>
          <p:cNvSpPr txBox="1">
            <a:spLocks/>
          </p:cNvSpPr>
          <p:nvPr/>
        </p:nvSpPr>
        <p:spPr>
          <a:xfrm>
            <a:off x="560832" y="2013332"/>
            <a:ext cx="11070336" cy="2831335"/>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kumimoji="0" lang="en-US" sz="4800" b="0" i="0" u="none" strike="noStrike" kern="1200" cap="none" spc="0" normalizeH="0" baseline="0" noProof="0">
                <a:ln>
                  <a:noFill/>
                </a:ln>
                <a:solidFill>
                  <a:prstClr val="black"/>
                </a:solidFill>
                <a:effectLst/>
                <a:uLnTx/>
                <a:uFillTx/>
                <a:latin typeface="Century Schoolbook" panose="02040604050505020304" pitchFamily="18" charset="0"/>
                <a:ea typeface="+mj-ea"/>
                <a:cs typeface="+mj-cs"/>
              </a:rPr>
              <a:t>Budgeting for</a:t>
            </a:r>
            <a:br>
              <a:rPr lang="en-US" sz="11500" b="1">
                <a:latin typeface="Freestyle Script" panose="030804020302050B0404" pitchFamily="66" charset="0"/>
              </a:rPr>
            </a:br>
            <a:r>
              <a:rPr lang="en-US" sz="14200" b="1">
                <a:latin typeface="Freestyle Script" panose="030804020302050B0404" pitchFamily="66" charset="0"/>
              </a:rPr>
              <a:t>Payments in Lieu of Taxes</a:t>
            </a:r>
          </a:p>
          <a:p>
            <a:r>
              <a:rPr lang="en-US" sz="6500" b="1">
                <a:latin typeface="Freestyle Script" panose="030804020302050B0404" pitchFamily="66" charset="0"/>
              </a:rPr>
              <a:t>(PILOTs)</a:t>
            </a:r>
            <a:endParaRPr lang="en-US" sz="14200" b="1">
              <a:latin typeface="Freestyle Script" panose="030804020302050B0404" pitchFamily="66" charset="0"/>
            </a:endParaRPr>
          </a:p>
        </p:txBody>
      </p:sp>
      <p:sp>
        <p:nvSpPr>
          <p:cNvPr id="2" name="Title 1">
            <a:extLst>
              <a:ext uri="{FF2B5EF4-FFF2-40B4-BE49-F238E27FC236}">
                <a16:creationId xmlns:a16="http://schemas.microsoft.com/office/drawing/2014/main" id="{731AF910-63C9-DCA4-10C5-FA7BA7B1CDDB}"/>
              </a:ext>
            </a:extLst>
          </p:cNvPr>
          <p:cNvSpPr txBox="1">
            <a:spLocks/>
          </p:cNvSpPr>
          <p:nvPr/>
        </p:nvSpPr>
        <p:spPr>
          <a:xfrm>
            <a:off x="2805364" y="535438"/>
            <a:ext cx="658127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b="1">
                <a:latin typeface="Freestyle Script" panose="030804020302050B0404" pitchFamily="66" charset="0"/>
              </a:rPr>
              <a:t>Breaking Budget News</a:t>
            </a:r>
          </a:p>
        </p:txBody>
      </p:sp>
      <p:pic>
        <p:nvPicPr>
          <p:cNvPr id="3" name="Picture 2" descr="A red light on a black background&#10;&#10;Description automatically generated">
            <a:extLst>
              <a:ext uri="{FF2B5EF4-FFF2-40B4-BE49-F238E27FC236}">
                <a16:creationId xmlns:a16="http://schemas.microsoft.com/office/drawing/2014/main" id="{DA7D261E-67AB-A0B7-0758-59D04465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423" y="325931"/>
            <a:ext cx="1744579" cy="1744579"/>
          </a:xfrm>
          <a:prstGeom prst="rect">
            <a:avLst/>
          </a:prstGeom>
        </p:spPr>
      </p:pic>
      <p:pic>
        <p:nvPicPr>
          <p:cNvPr id="4" name="Picture 3" descr="A red light on a black background&#10;&#10;Description automatically generated">
            <a:extLst>
              <a:ext uri="{FF2B5EF4-FFF2-40B4-BE49-F238E27FC236}">
                <a16:creationId xmlns:a16="http://schemas.microsoft.com/office/drawing/2014/main" id="{6107F0B4-8408-1E2D-CD60-B4F170F1A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998" y="325931"/>
            <a:ext cx="1744579" cy="1744579"/>
          </a:xfrm>
          <a:prstGeom prst="rect">
            <a:avLst/>
          </a:prstGeom>
        </p:spPr>
      </p:pic>
    </p:spTree>
    <p:extLst>
      <p:ext uri="{BB962C8B-B14F-4D97-AF65-F5344CB8AC3E}">
        <p14:creationId xmlns:p14="http://schemas.microsoft.com/office/powerpoint/2010/main" val="2986046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CE4C25-D1E0-48D9-AE25-02CB0377C135}"/>
              </a:ext>
            </a:extLst>
          </p:cNvPr>
          <p:cNvSpPr txBox="1">
            <a:spLocks/>
          </p:cNvSpPr>
          <p:nvPr/>
        </p:nvSpPr>
        <p:spPr>
          <a:xfrm>
            <a:off x="838200" y="385602"/>
            <a:ext cx="10515600" cy="116790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algn="ctr"/>
            <a:r>
              <a:rPr lang="en-US" sz="8000" b="1">
                <a:latin typeface="Freestyle Script" panose="030804020302050B0404" pitchFamily="66" charset="0"/>
              </a:rPr>
              <a:t>PILOTs</a:t>
            </a:r>
          </a:p>
        </p:txBody>
      </p:sp>
      <p:sp>
        <p:nvSpPr>
          <p:cNvPr id="4" name="Content Placeholder 2">
            <a:extLst>
              <a:ext uri="{FF2B5EF4-FFF2-40B4-BE49-F238E27FC236}">
                <a16:creationId xmlns:a16="http://schemas.microsoft.com/office/drawing/2014/main" id="{E5CA664A-8960-4F7C-B37C-27CED1755EE9}"/>
              </a:ext>
            </a:extLst>
          </p:cNvPr>
          <p:cNvSpPr txBox="1">
            <a:spLocks/>
          </p:cNvSpPr>
          <p:nvPr/>
        </p:nvSpPr>
        <p:spPr>
          <a:xfrm>
            <a:off x="1185091" y="3424004"/>
            <a:ext cx="4013730" cy="21599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ell MT" panose="020205030603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ell MT" panose="020205030603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ell MT" panose="020205030603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Century Schoolbook"/>
              </a:rPr>
              <a:t>Chili: </a:t>
            </a:r>
          </a:p>
          <a:p>
            <a:pPr>
              <a:lnSpc>
                <a:spcPct val="50000"/>
              </a:lnSpc>
            </a:pPr>
            <a:r>
              <a:rPr lang="en-US" sz="2000" strike="sngStrike">
                <a:solidFill>
                  <a:srgbClr val="FF0000"/>
                </a:solidFill>
                <a:latin typeface="Century Schoolbook"/>
              </a:rPr>
              <a:t>Wegmans</a:t>
            </a:r>
          </a:p>
          <a:p>
            <a:pPr>
              <a:lnSpc>
                <a:spcPct val="50000"/>
              </a:lnSpc>
            </a:pPr>
            <a:r>
              <a:rPr lang="en-US" sz="2000" strike="sngStrike" err="1">
                <a:solidFill>
                  <a:srgbClr val="FF0000"/>
                </a:solidFill>
                <a:latin typeface="Century Schoolbook"/>
              </a:rPr>
              <a:t>Pontarelli</a:t>
            </a:r>
            <a:endParaRPr lang="en-US" sz="2000" strike="sngStrike">
              <a:solidFill>
                <a:srgbClr val="FF0000"/>
              </a:solidFill>
              <a:latin typeface="Century Schoolbook"/>
            </a:endParaRPr>
          </a:p>
          <a:p>
            <a:pPr>
              <a:lnSpc>
                <a:spcPct val="50000"/>
              </a:lnSpc>
            </a:pPr>
            <a:r>
              <a:rPr lang="en-US" sz="2000">
                <a:latin typeface="Century Schoolbook"/>
              </a:rPr>
              <a:t>39 </a:t>
            </a:r>
            <a:r>
              <a:rPr lang="en-US" sz="2000" err="1">
                <a:latin typeface="Century Schoolbook"/>
              </a:rPr>
              <a:t>Jetview</a:t>
            </a:r>
            <a:r>
              <a:rPr lang="en-US" sz="2000">
                <a:latin typeface="Century Schoolbook"/>
              </a:rPr>
              <a:t> Drive </a:t>
            </a:r>
            <a:endParaRPr lang="en-US" sz="2000">
              <a:latin typeface="Century Schoolbook" panose="02040604050505020304" pitchFamily="18" charset="0"/>
            </a:endParaRPr>
          </a:p>
          <a:p>
            <a:pPr>
              <a:lnSpc>
                <a:spcPct val="50000"/>
              </a:lnSpc>
            </a:pPr>
            <a:r>
              <a:rPr lang="en-US" sz="2000">
                <a:latin typeface="Century Schoolbook"/>
              </a:rPr>
              <a:t>44 </a:t>
            </a:r>
            <a:r>
              <a:rPr lang="en-US" sz="2000" err="1">
                <a:latin typeface="Century Schoolbook"/>
              </a:rPr>
              <a:t>Jetview</a:t>
            </a:r>
            <a:r>
              <a:rPr lang="en-US" sz="2000">
                <a:latin typeface="Century Schoolbook"/>
              </a:rPr>
              <a:t> Drive </a:t>
            </a:r>
          </a:p>
          <a:p>
            <a:pPr>
              <a:lnSpc>
                <a:spcPct val="50000"/>
              </a:lnSpc>
            </a:pPr>
            <a:r>
              <a:rPr lang="en-US" sz="2000">
                <a:latin typeface="Century Schoolbook"/>
              </a:rPr>
              <a:t>200 Aviation Avenue </a:t>
            </a:r>
          </a:p>
          <a:p>
            <a:pPr>
              <a:lnSpc>
                <a:spcPct val="50000"/>
              </a:lnSpc>
            </a:pPr>
            <a:r>
              <a:rPr lang="en-US" sz="2000" b="0" i="0">
                <a:effectLst/>
                <a:latin typeface="Century Schoolbook"/>
              </a:rPr>
              <a:t>300 Trade Court Holdings</a:t>
            </a:r>
            <a:endParaRPr lang="en-US" sz="2000">
              <a:latin typeface="Century Schoolbook"/>
            </a:endParaRPr>
          </a:p>
          <a:p>
            <a:pPr>
              <a:lnSpc>
                <a:spcPct val="50000"/>
              </a:lnSpc>
            </a:pPr>
            <a:r>
              <a:rPr lang="en-US" sz="2000">
                <a:latin typeface="Century Schoolbook"/>
              </a:rPr>
              <a:t>Howitt-Paul Road LLC</a:t>
            </a:r>
          </a:p>
          <a:p>
            <a:pPr>
              <a:lnSpc>
                <a:spcPct val="50000"/>
              </a:lnSpc>
            </a:pPr>
            <a:endParaRPr lang="en-US" sz="2000">
              <a:latin typeface="Century Schoolbook" panose="02040604050505020304" pitchFamily="18" charset="0"/>
            </a:endParaRPr>
          </a:p>
        </p:txBody>
      </p:sp>
      <p:sp>
        <p:nvSpPr>
          <p:cNvPr id="5" name="TextBox 4">
            <a:extLst>
              <a:ext uri="{FF2B5EF4-FFF2-40B4-BE49-F238E27FC236}">
                <a16:creationId xmlns:a16="http://schemas.microsoft.com/office/drawing/2014/main" id="{69834C98-FADB-4DEE-AF40-FE18ED61850B}"/>
              </a:ext>
            </a:extLst>
          </p:cNvPr>
          <p:cNvSpPr txBox="1"/>
          <p:nvPr/>
        </p:nvSpPr>
        <p:spPr>
          <a:xfrm>
            <a:off x="6849715" y="1553780"/>
            <a:ext cx="4813750" cy="523220"/>
          </a:xfrm>
          <a:prstGeom prst="rect">
            <a:avLst/>
          </a:prstGeom>
          <a:noFill/>
        </p:spPr>
        <p:txBody>
          <a:bodyPr wrap="square" lIns="91440" tIns="45720" rIns="91440" bIns="45720" rtlCol="0" anchor="t">
            <a:spAutoFit/>
          </a:bodyPr>
          <a:lstStyle/>
          <a:p>
            <a:r>
              <a:rPr lang="en-US" sz="2800" b="1">
                <a:latin typeface="Century Schoolbook"/>
              </a:rPr>
              <a:t>2023 PILOTS: $2,624,782</a:t>
            </a:r>
          </a:p>
        </p:txBody>
      </p:sp>
      <p:sp>
        <p:nvSpPr>
          <p:cNvPr id="6" name="TextBox 5">
            <a:extLst>
              <a:ext uri="{FF2B5EF4-FFF2-40B4-BE49-F238E27FC236}">
                <a16:creationId xmlns:a16="http://schemas.microsoft.com/office/drawing/2014/main" id="{BFC597A5-5330-4743-B569-1ECC65AB507E}"/>
              </a:ext>
            </a:extLst>
          </p:cNvPr>
          <p:cNvSpPr txBox="1"/>
          <p:nvPr/>
        </p:nvSpPr>
        <p:spPr>
          <a:xfrm>
            <a:off x="6849716" y="2077000"/>
            <a:ext cx="5135456" cy="523220"/>
          </a:xfrm>
          <a:prstGeom prst="rect">
            <a:avLst/>
          </a:prstGeom>
          <a:noFill/>
        </p:spPr>
        <p:txBody>
          <a:bodyPr wrap="square" lIns="91440" tIns="45720" rIns="91440" bIns="45720" rtlCol="0" anchor="t">
            <a:spAutoFit/>
          </a:bodyPr>
          <a:lstStyle/>
          <a:p>
            <a:r>
              <a:rPr lang="en-US" sz="2800" b="1">
                <a:latin typeface="Century Schoolbook"/>
              </a:rPr>
              <a:t>2024 PILOTS: $1,468,802</a:t>
            </a:r>
          </a:p>
        </p:txBody>
      </p:sp>
      <p:sp>
        <p:nvSpPr>
          <p:cNvPr id="8" name="TextBox 7">
            <a:extLst>
              <a:ext uri="{FF2B5EF4-FFF2-40B4-BE49-F238E27FC236}">
                <a16:creationId xmlns:a16="http://schemas.microsoft.com/office/drawing/2014/main" id="{CD3AA841-75C0-4E14-8F5B-0E81580FB6D3}"/>
              </a:ext>
            </a:extLst>
          </p:cNvPr>
          <p:cNvSpPr txBox="1"/>
          <p:nvPr/>
        </p:nvSpPr>
        <p:spPr>
          <a:xfrm>
            <a:off x="1185091" y="1298410"/>
            <a:ext cx="4255129" cy="2031325"/>
          </a:xfrm>
          <a:prstGeom prst="rect">
            <a:avLst/>
          </a:prstGeom>
          <a:noFill/>
        </p:spPr>
        <p:txBody>
          <a:bodyPr wrap="square" lIns="91440" tIns="45720" rIns="91440" bIns="45720" rtlCol="0" anchor="t">
            <a:spAutoFit/>
          </a:bodyPr>
          <a:lstStyle/>
          <a:p>
            <a:pPr>
              <a:lnSpc>
                <a:spcPct val="90000"/>
              </a:lnSpc>
            </a:pPr>
            <a:r>
              <a:rPr lang="en-US" sz="2000" b="1">
                <a:latin typeface="Century Schoolbook"/>
              </a:rPr>
              <a:t>Gates: </a:t>
            </a:r>
          </a:p>
          <a:p>
            <a:pPr marL="285750" indent="-285750">
              <a:lnSpc>
                <a:spcPct val="90000"/>
              </a:lnSpc>
              <a:buFont typeface="Arial" panose="020B0604020202020204" pitchFamily="34" charset="0"/>
              <a:buChar char="•"/>
            </a:pPr>
            <a:r>
              <a:rPr lang="en-US" sz="2000">
                <a:latin typeface="Century Schoolbook"/>
              </a:rPr>
              <a:t>CLA WNY LLC </a:t>
            </a:r>
          </a:p>
          <a:p>
            <a:pPr marL="285750" indent="-285750">
              <a:lnSpc>
                <a:spcPct val="90000"/>
              </a:lnSpc>
              <a:buFont typeface="Arial" panose="020B0604020202020204" pitchFamily="34" charset="0"/>
              <a:buChar char="•"/>
            </a:pPr>
            <a:r>
              <a:rPr lang="en-US" sz="2000" err="1">
                <a:latin typeface="Century Schoolbook"/>
              </a:rPr>
              <a:t>Gallina</a:t>
            </a:r>
            <a:r>
              <a:rPr lang="en-US" sz="2000">
                <a:latin typeface="Century Schoolbook"/>
              </a:rPr>
              <a:t> Development Corp. </a:t>
            </a:r>
          </a:p>
          <a:p>
            <a:pPr marL="285750" indent="-285750">
              <a:lnSpc>
                <a:spcPct val="90000"/>
              </a:lnSpc>
              <a:buFont typeface="Arial" panose="020B0604020202020204" pitchFamily="34" charset="0"/>
              <a:buChar char="•"/>
            </a:pPr>
            <a:r>
              <a:rPr lang="en-US" sz="2000">
                <a:latin typeface="Century Schoolbook"/>
              </a:rPr>
              <a:t>2013 VC LLC</a:t>
            </a:r>
          </a:p>
          <a:p>
            <a:pPr marL="285750" indent="-285750">
              <a:lnSpc>
                <a:spcPct val="90000"/>
              </a:lnSpc>
              <a:buFont typeface="Arial" panose="020B0604020202020204" pitchFamily="34" charset="0"/>
              <a:buChar char="•"/>
            </a:pPr>
            <a:r>
              <a:rPr lang="en-US" sz="2000" b="0" i="0">
                <a:effectLst/>
                <a:latin typeface="Century Schoolbook"/>
              </a:rPr>
              <a:t>Rotork Controls</a:t>
            </a:r>
          </a:p>
          <a:p>
            <a:pPr marL="285750" indent="-285750">
              <a:lnSpc>
                <a:spcPct val="90000"/>
              </a:lnSpc>
              <a:buFont typeface="Arial" panose="020B0604020202020204" pitchFamily="34" charset="0"/>
              <a:buChar char="•"/>
            </a:pPr>
            <a:r>
              <a:rPr lang="en-US" sz="2000" b="0" i="0" err="1">
                <a:effectLst/>
                <a:latin typeface="Century Schoolbook"/>
              </a:rPr>
              <a:t>Mastin</a:t>
            </a:r>
            <a:r>
              <a:rPr lang="en-US" sz="2000" b="0" i="0">
                <a:effectLst/>
                <a:latin typeface="Century Schoolbook"/>
              </a:rPr>
              <a:t> of Rochester</a:t>
            </a:r>
            <a:endParaRPr lang="en-US" sz="2000">
              <a:latin typeface="Century Schoolbook"/>
            </a:endParaRPr>
          </a:p>
          <a:p>
            <a:pPr marL="285750" indent="-285750">
              <a:lnSpc>
                <a:spcPct val="90000"/>
              </a:lnSpc>
              <a:buFont typeface="Arial" panose="020B0604020202020204" pitchFamily="34" charset="0"/>
              <a:buChar char="•"/>
            </a:pPr>
            <a:r>
              <a:rPr lang="en-US" sz="2000">
                <a:latin typeface="Century Schoolbook"/>
              </a:rPr>
              <a:t>Rochester Tech Park</a:t>
            </a:r>
          </a:p>
        </p:txBody>
      </p:sp>
      <p:pic>
        <p:nvPicPr>
          <p:cNvPr id="7" name="Picture 6">
            <a:extLst>
              <a:ext uri="{FF2B5EF4-FFF2-40B4-BE49-F238E27FC236}">
                <a16:creationId xmlns:a16="http://schemas.microsoft.com/office/drawing/2014/main" id="{138E7584-1D6F-425F-C98D-1A2FE20C90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8084" y="2744840"/>
            <a:ext cx="4397779" cy="2931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405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1297" y="604777"/>
            <a:ext cx="10732966" cy="1267428"/>
          </a:xfrm>
        </p:spPr>
        <p:txBody>
          <a:bodyPr>
            <a:noAutofit/>
          </a:bodyPr>
          <a:lstStyle/>
          <a:p>
            <a:r>
              <a:rPr lang="en-US" sz="8000" b="1">
                <a:latin typeface="Freestyle Script" panose="030804020302050B0404" pitchFamily="66" charset="0"/>
              </a:rPr>
              <a:t>Tonight’s Agenda</a:t>
            </a:r>
          </a:p>
        </p:txBody>
      </p:sp>
      <p:sp>
        <p:nvSpPr>
          <p:cNvPr id="3" name="Content Placeholder 2">
            <a:extLst>
              <a:ext uri="{FF2B5EF4-FFF2-40B4-BE49-F238E27FC236}">
                <a16:creationId xmlns:a16="http://schemas.microsoft.com/office/drawing/2014/main" id="{868709C9-559A-4CC9-9072-3F925F59E179}"/>
              </a:ext>
            </a:extLst>
          </p:cNvPr>
          <p:cNvSpPr>
            <a:spLocks noGrp="1"/>
          </p:cNvSpPr>
          <p:nvPr>
            <p:ph idx="1"/>
          </p:nvPr>
        </p:nvSpPr>
        <p:spPr>
          <a:xfrm>
            <a:off x="621296" y="2235268"/>
            <a:ext cx="5954601" cy="2969030"/>
          </a:xfrm>
        </p:spPr>
        <p:txBody>
          <a:bodyPr>
            <a:normAutofit lnSpcReduction="10000"/>
          </a:bodyPr>
          <a:lstStyle/>
          <a:p>
            <a:r>
              <a:rPr lang="en-US" sz="2800">
                <a:latin typeface="Century Schoolbook" panose="02040604050505020304" pitchFamily="18" charset="0"/>
              </a:rPr>
              <a:t>Recap of expenditure session</a:t>
            </a:r>
          </a:p>
          <a:p>
            <a:r>
              <a:rPr lang="en-US" sz="2800">
                <a:latin typeface="Century Schoolbook" panose="02040604050505020304" pitchFamily="18" charset="0"/>
              </a:rPr>
              <a:t>Follow-up to last session</a:t>
            </a:r>
          </a:p>
          <a:p>
            <a:r>
              <a:rPr lang="en-US" sz="2800">
                <a:latin typeface="Century Schoolbook" panose="02040604050505020304" pitchFamily="18" charset="0"/>
              </a:rPr>
              <a:t>Revenues</a:t>
            </a:r>
          </a:p>
          <a:p>
            <a:r>
              <a:rPr lang="en-US" sz="2800">
                <a:latin typeface="Century Schoolbook" panose="02040604050505020304" pitchFamily="18" charset="0"/>
              </a:rPr>
              <a:t>Tax Cap </a:t>
            </a:r>
          </a:p>
          <a:p>
            <a:r>
              <a:rPr lang="en-US" sz="2800">
                <a:latin typeface="Century Schoolbook" panose="02040604050505020304" pitchFamily="18" charset="0"/>
              </a:rPr>
              <a:t>Reserves</a:t>
            </a:r>
          </a:p>
          <a:p>
            <a:r>
              <a:rPr lang="en-US" sz="2800">
                <a:latin typeface="Century Schoolbook" panose="02040604050505020304" pitchFamily="18" charset="0"/>
              </a:rPr>
              <a:t>Budget Ambassador Survey</a:t>
            </a:r>
          </a:p>
        </p:txBody>
      </p:sp>
      <p:pic>
        <p:nvPicPr>
          <p:cNvPr id="5" name="Picture 4">
            <a:extLst>
              <a:ext uri="{FF2B5EF4-FFF2-40B4-BE49-F238E27FC236}">
                <a16:creationId xmlns:a16="http://schemas.microsoft.com/office/drawing/2014/main" id="{23EEA837-2B3E-7612-5C08-6E5CDA22E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83924" y="3180454"/>
            <a:ext cx="3285763" cy="2190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1B4A6F-DB73-6DFE-F033-CBC3A7C5CB3E}"/>
              </a:ext>
            </a:extLst>
          </p:cNvPr>
          <p:cNvPicPr>
            <a:picLocks noChangeAspect="1"/>
          </p:cNvPicPr>
          <p:nvPr/>
        </p:nvPicPr>
        <p:blipFill rotWithShape="1">
          <a:blip r:embed="rId5">
            <a:extLst>
              <a:ext uri="{28A0092B-C50C-407E-A947-70E740481C1C}">
                <a14:useLocalDpi xmlns:a14="http://schemas.microsoft.com/office/drawing/2010/main" val="0"/>
              </a:ext>
            </a:extLst>
          </a:blip>
          <a:srcRect l="18155" t="13587" r="14835" b="18175"/>
          <a:stretch/>
        </p:blipFill>
        <p:spPr>
          <a:xfrm>
            <a:off x="8332268" y="644971"/>
            <a:ext cx="3238435" cy="2198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7815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062" y="1861001"/>
            <a:ext cx="10503876" cy="4190884"/>
          </a:xfrm>
        </p:spPr>
        <p:txBody>
          <a:bodyPr vert="horz" lIns="91440" tIns="45720" rIns="91440" bIns="45720" rtlCol="0" anchor="t">
            <a:normAutofit/>
          </a:bodyPr>
          <a:lstStyle/>
          <a:p>
            <a:pPr marL="0" indent="0" algn="ctr">
              <a:buNone/>
            </a:pPr>
            <a:r>
              <a:rPr lang="en-US">
                <a:latin typeface="Century Schoolbook" panose="02040604050505020304" pitchFamily="18" charset="0"/>
              </a:rPr>
              <a:t>There are two expiring Payments in Lieu of Taxes (PILOT) agreements within the Town of Chili: </a:t>
            </a:r>
          </a:p>
          <a:p>
            <a:pPr marL="0" indent="0" algn="ctr">
              <a:buNone/>
            </a:pPr>
            <a:endParaRPr lang="en-US">
              <a:latin typeface="Century Schoolbook" panose="02040604050505020304" pitchFamily="18" charset="0"/>
            </a:endParaRPr>
          </a:p>
          <a:p>
            <a:pPr marL="0" indent="0" algn="ctr">
              <a:buNone/>
            </a:pPr>
            <a:r>
              <a:rPr lang="en-US">
                <a:latin typeface="Century Schoolbook" panose="02040604050505020304" pitchFamily="18" charset="0"/>
              </a:rPr>
              <a:t>Wegmans</a:t>
            </a:r>
          </a:p>
          <a:p>
            <a:pPr marL="0" indent="0" algn="ctr">
              <a:buNone/>
            </a:pPr>
            <a:r>
              <a:rPr lang="en-US">
                <a:latin typeface="Century Schoolbook" panose="02040604050505020304" pitchFamily="18" charset="0"/>
              </a:rPr>
              <a:t>	      </a:t>
            </a:r>
            <a:r>
              <a:rPr lang="en-US" err="1">
                <a:latin typeface="Century Schoolbook" panose="02040604050505020304" pitchFamily="18" charset="0"/>
              </a:rPr>
              <a:t>Pontarelli</a:t>
            </a:r>
            <a:r>
              <a:rPr lang="en-US">
                <a:latin typeface="Century Schoolbook" panose="02040604050505020304" pitchFamily="18" charset="0"/>
              </a:rPr>
              <a:t> 		</a:t>
            </a:r>
          </a:p>
          <a:p>
            <a:pPr marL="457200" lvl="1" indent="0">
              <a:buNone/>
            </a:pPr>
            <a:r>
              <a:rPr lang="en-US">
                <a:latin typeface="Century Schoolbook" panose="02040604050505020304" pitchFamily="18" charset="0"/>
              </a:rPr>
              <a:t>					</a:t>
            </a:r>
          </a:p>
          <a:p>
            <a:pPr marL="0" indent="0" algn="ctr">
              <a:buNone/>
            </a:pPr>
            <a:r>
              <a:rPr lang="en-US" sz="2400" b="1" i="1">
                <a:latin typeface="Century Schoolbook" panose="02040604050505020304" pitchFamily="18" charset="0"/>
              </a:rPr>
              <a:t>This means that we will no longer receive these</a:t>
            </a:r>
            <a:br>
              <a:rPr lang="en-US" sz="2400" b="1" i="1">
                <a:latin typeface="Century Schoolbook" panose="02040604050505020304" pitchFamily="18" charset="0"/>
              </a:rPr>
            </a:br>
            <a:r>
              <a:rPr lang="en-US" sz="2400" b="1" i="1">
                <a:latin typeface="Century Schoolbook" panose="02040604050505020304" pitchFamily="18" charset="0"/>
              </a:rPr>
              <a:t>payments through the PILOT agreement.</a:t>
            </a:r>
          </a:p>
        </p:txBody>
      </p:sp>
      <p:sp>
        <p:nvSpPr>
          <p:cNvPr id="2" name="Title 1"/>
          <p:cNvSpPr>
            <a:spLocks noGrp="1"/>
          </p:cNvSpPr>
          <p:nvPr>
            <p:ph type="title"/>
          </p:nvPr>
        </p:nvSpPr>
        <p:spPr>
          <a:xfrm>
            <a:off x="2805364" y="535438"/>
            <a:ext cx="6581273" cy="1325563"/>
          </a:xfrm>
        </p:spPr>
        <p:txBody>
          <a:bodyPr>
            <a:normAutofit/>
          </a:bodyPr>
          <a:lstStyle/>
          <a:p>
            <a:pPr algn="ctr"/>
            <a:r>
              <a:rPr lang="en-US" sz="8000" b="1">
                <a:latin typeface="Freestyle Script" panose="030804020302050B0404" pitchFamily="66" charset="0"/>
              </a:rPr>
              <a:t>Breaking Budget News</a:t>
            </a:r>
          </a:p>
        </p:txBody>
      </p:sp>
      <p:pic>
        <p:nvPicPr>
          <p:cNvPr id="5" name="Picture 4" descr="A red light on a black background&#10;&#10;Description automatically generated">
            <a:extLst>
              <a:ext uri="{FF2B5EF4-FFF2-40B4-BE49-F238E27FC236}">
                <a16:creationId xmlns:a16="http://schemas.microsoft.com/office/drawing/2014/main" id="{737D09C6-647C-975F-D978-2A7FBBA2E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423" y="325931"/>
            <a:ext cx="1744579" cy="1744579"/>
          </a:xfrm>
          <a:prstGeom prst="rect">
            <a:avLst/>
          </a:prstGeom>
        </p:spPr>
      </p:pic>
      <p:pic>
        <p:nvPicPr>
          <p:cNvPr id="7" name="Picture 6" descr="A red light on a black background&#10;&#10;Description automatically generated">
            <a:extLst>
              <a:ext uri="{FF2B5EF4-FFF2-40B4-BE49-F238E27FC236}">
                <a16:creationId xmlns:a16="http://schemas.microsoft.com/office/drawing/2014/main" id="{D1926803-F9A7-C653-628F-B181A8002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998" y="325931"/>
            <a:ext cx="1744579" cy="1744579"/>
          </a:xfrm>
          <a:prstGeom prst="rect">
            <a:avLst/>
          </a:prstGeom>
        </p:spPr>
      </p:pic>
    </p:spTree>
    <p:extLst>
      <p:ext uri="{BB962C8B-B14F-4D97-AF65-F5344CB8AC3E}">
        <p14:creationId xmlns:p14="http://schemas.microsoft.com/office/powerpoint/2010/main" val="2468630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423" y="2070509"/>
            <a:ext cx="10287153" cy="3572301"/>
          </a:xfrm>
        </p:spPr>
        <p:txBody>
          <a:bodyPr vert="horz" lIns="91440" tIns="45720" rIns="91440" bIns="45720" rtlCol="0" anchor="t">
            <a:normAutofit lnSpcReduction="10000"/>
          </a:bodyPr>
          <a:lstStyle/>
          <a:p>
            <a:pPr marL="0" indent="0" algn="ctr">
              <a:buNone/>
            </a:pPr>
            <a:r>
              <a:rPr lang="en-US">
                <a:latin typeface="Century Schoolbook"/>
              </a:rPr>
              <a:t>Therefore, the tax cap calculation increases the total levy by the decrease in PILOT payments to be received. </a:t>
            </a:r>
          </a:p>
          <a:p>
            <a:pPr marL="0" indent="0" algn="ctr">
              <a:buNone/>
            </a:pPr>
            <a:endParaRPr lang="en-US">
              <a:latin typeface="Century Schoolbook"/>
            </a:endParaRPr>
          </a:p>
          <a:p>
            <a:pPr marL="0" indent="0" algn="ctr">
              <a:buNone/>
            </a:pPr>
            <a:r>
              <a:rPr lang="en-US" sz="3600" b="1" i="1">
                <a:latin typeface="Century Schoolbook"/>
              </a:rPr>
              <a:t>But this doesn’t mean your taxes</a:t>
            </a:r>
            <a:br>
              <a:rPr lang="en-US" sz="3600" b="1" i="1">
                <a:latin typeface="Century Schoolbook"/>
              </a:rPr>
            </a:br>
            <a:r>
              <a:rPr lang="en-US" sz="3600" b="1" i="1">
                <a:latin typeface="Century Schoolbook"/>
              </a:rPr>
              <a:t>go up by this difference!</a:t>
            </a:r>
          </a:p>
          <a:p>
            <a:pPr marL="0" indent="0" algn="ctr">
              <a:buNone/>
            </a:pPr>
            <a:endParaRPr lang="en-US">
              <a:latin typeface="Century Schoolbook"/>
            </a:endParaRPr>
          </a:p>
          <a:p>
            <a:pPr marL="0" indent="0" algn="ctr">
              <a:buNone/>
            </a:pPr>
            <a:r>
              <a:rPr lang="en-US">
                <a:latin typeface="Century Schoolbook"/>
              </a:rPr>
              <a:t>This additional taxation is distributed across the increased assessments that are coming back onto to the tax rolls. </a:t>
            </a:r>
          </a:p>
        </p:txBody>
      </p:sp>
      <p:sp>
        <p:nvSpPr>
          <p:cNvPr id="6" name="Title 1">
            <a:extLst>
              <a:ext uri="{FF2B5EF4-FFF2-40B4-BE49-F238E27FC236}">
                <a16:creationId xmlns:a16="http://schemas.microsoft.com/office/drawing/2014/main" id="{90B358CA-87FE-6376-D9F0-CF297860EC8C}"/>
              </a:ext>
            </a:extLst>
          </p:cNvPr>
          <p:cNvSpPr>
            <a:spLocks noGrp="1"/>
          </p:cNvSpPr>
          <p:nvPr>
            <p:ph type="title"/>
          </p:nvPr>
        </p:nvSpPr>
        <p:spPr>
          <a:xfrm>
            <a:off x="2805364" y="535438"/>
            <a:ext cx="6581273" cy="1325563"/>
          </a:xfrm>
        </p:spPr>
        <p:txBody>
          <a:bodyPr>
            <a:normAutofit/>
          </a:bodyPr>
          <a:lstStyle/>
          <a:p>
            <a:pPr algn="ctr"/>
            <a:r>
              <a:rPr lang="en-US" sz="8000" b="1">
                <a:latin typeface="Freestyle Script" panose="030804020302050B0404" pitchFamily="66" charset="0"/>
              </a:rPr>
              <a:t>Breaking Budget News</a:t>
            </a:r>
          </a:p>
        </p:txBody>
      </p:sp>
      <p:pic>
        <p:nvPicPr>
          <p:cNvPr id="7" name="Picture 6" descr="A red light on a black background&#10;&#10;Description automatically generated">
            <a:extLst>
              <a:ext uri="{FF2B5EF4-FFF2-40B4-BE49-F238E27FC236}">
                <a16:creationId xmlns:a16="http://schemas.microsoft.com/office/drawing/2014/main" id="{FC45CCBA-6B12-6232-66A3-5E3CB0669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423" y="325931"/>
            <a:ext cx="1744579" cy="1744579"/>
          </a:xfrm>
          <a:prstGeom prst="rect">
            <a:avLst/>
          </a:prstGeom>
        </p:spPr>
      </p:pic>
      <p:pic>
        <p:nvPicPr>
          <p:cNvPr id="8" name="Picture 7" descr="A red light on a black background&#10;&#10;Description automatically generated">
            <a:extLst>
              <a:ext uri="{FF2B5EF4-FFF2-40B4-BE49-F238E27FC236}">
                <a16:creationId xmlns:a16="http://schemas.microsoft.com/office/drawing/2014/main" id="{6D9297CD-319D-CE0F-F837-A46262FE1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998" y="325931"/>
            <a:ext cx="1744579" cy="1744579"/>
          </a:xfrm>
          <a:prstGeom prst="rect">
            <a:avLst/>
          </a:prstGeom>
        </p:spPr>
      </p:pic>
    </p:spTree>
    <p:extLst>
      <p:ext uri="{BB962C8B-B14F-4D97-AF65-F5344CB8AC3E}">
        <p14:creationId xmlns:p14="http://schemas.microsoft.com/office/powerpoint/2010/main" val="2047985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199" y="1519853"/>
            <a:ext cx="7093017" cy="4170362"/>
          </a:xfrm>
        </p:spPr>
        <p:txBody>
          <a:bodyPr vert="horz" lIns="91440" tIns="45720" rIns="91440" bIns="45720" rtlCol="0" anchor="t">
            <a:normAutofit/>
          </a:bodyPr>
          <a:lstStyle/>
          <a:p>
            <a:pPr marL="0" indent="0">
              <a:buNone/>
            </a:pPr>
            <a:endParaRPr lang="en-US" sz="3600" dirty="0">
              <a:latin typeface="Century Schoolbook" panose="02040604050505020304" pitchFamily="18" charset="0"/>
            </a:endParaRPr>
          </a:p>
          <a:p>
            <a:pPr marL="0" indent="0">
              <a:buNone/>
            </a:pPr>
            <a:r>
              <a:rPr lang="en-US" dirty="0">
                <a:latin typeface="Century Schoolbook"/>
              </a:rPr>
              <a:t>2024-25 Estimate: $62,990,603</a:t>
            </a:r>
            <a:endParaRPr lang="en-US" dirty="0">
              <a:latin typeface="Century Schoolbook" panose="02040604050505020304" pitchFamily="18" charset="0"/>
            </a:endParaRPr>
          </a:p>
          <a:p>
            <a:pPr marL="0" indent="0">
              <a:buNone/>
            </a:pPr>
            <a:endParaRPr lang="en-US" dirty="0">
              <a:latin typeface="Century Schoolbook" panose="02040604050505020304" pitchFamily="18" charset="0"/>
            </a:endParaRPr>
          </a:p>
          <a:p>
            <a:r>
              <a:rPr lang="en-US" dirty="0">
                <a:latin typeface="Century Schoolbook"/>
              </a:rPr>
              <a:t>Increase of 4.96%, or $2,975,983</a:t>
            </a:r>
          </a:p>
          <a:p>
            <a:r>
              <a:rPr lang="en-US" dirty="0">
                <a:latin typeface="Century Schoolbook"/>
              </a:rPr>
              <a:t>Increase w/o PILOTS: 3.04%</a:t>
            </a:r>
          </a:p>
          <a:p>
            <a:r>
              <a:rPr lang="en-US" dirty="0">
                <a:latin typeface="Century Schoolbook"/>
              </a:rPr>
              <a:t>Estimated True Value Tax Rate:  </a:t>
            </a:r>
          </a:p>
          <a:p>
            <a:pPr lvl="1"/>
            <a:r>
              <a:rPr lang="en-US" dirty="0">
                <a:latin typeface="Century Schoolbook"/>
              </a:rPr>
              <a:t>$24.99</a:t>
            </a:r>
          </a:p>
          <a:p>
            <a:pPr lvl="1"/>
            <a:r>
              <a:rPr lang="en-US" dirty="0">
                <a:latin typeface="Century Schoolbook"/>
              </a:rPr>
              <a:t>Based on 2023 EQ Rates and Assessments</a:t>
            </a:r>
            <a:endParaRPr lang="en-US" dirty="0">
              <a:latin typeface="Century Schoolbook" panose="02040604050505020304" pitchFamily="18" charset="0"/>
            </a:endParaRPr>
          </a:p>
          <a:p>
            <a:pPr marL="457200" lvl="1" indent="0">
              <a:buNone/>
            </a:pPr>
            <a:endParaRPr lang="en-US" dirty="0">
              <a:latin typeface="Century Schoolbook" panose="02040604050505020304" pitchFamily="18" charset="0"/>
            </a:endParaRP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2780321" y="33361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endParaRPr>
          </a:p>
        </p:txBody>
      </p:sp>
      <p:sp>
        <p:nvSpPr>
          <p:cNvPr id="3" name="Title 1">
            <a:extLst>
              <a:ext uri="{FF2B5EF4-FFF2-40B4-BE49-F238E27FC236}">
                <a16:creationId xmlns:a16="http://schemas.microsoft.com/office/drawing/2014/main" id="{6950E4FF-90FA-E426-BB91-3AD1C5840012}"/>
              </a:ext>
            </a:extLst>
          </p:cNvPr>
          <p:cNvSpPr>
            <a:spLocks noGrp="1"/>
          </p:cNvSpPr>
          <p:nvPr>
            <p:ph type="title"/>
          </p:nvPr>
        </p:nvSpPr>
        <p:spPr>
          <a:xfrm>
            <a:off x="838199" y="509014"/>
            <a:ext cx="9676147" cy="1490698"/>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Estimated Property Tax</a:t>
            </a:r>
          </a:p>
        </p:txBody>
      </p:sp>
      <p:pic>
        <p:nvPicPr>
          <p:cNvPr id="5" name="Picture 4">
            <a:extLst>
              <a:ext uri="{FF2B5EF4-FFF2-40B4-BE49-F238E27FC236}">
                <a16:creationId xmlns:a16="http://schemas.microsoft.com/office/drawing/2014/main" id="{26D18D08-FA84-3F1F-8338-DE7A7B801D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5026" y="509014"/>
            <a:ext cx="3699645" cy="2466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8C51D74-FC67-0A4D-5A2D-3D85FDF7CF7E}"/>
              </a:ext>
            </a:extLst>
          </p:cNvPr>
          <p:cNvPicPr>
            <a:picLocks noChangeAspect="1"/>
          </p:cNvPicPr>
          <p:nvPr/>
        </p:nvPicPr>
        <p:blipFill>
          <a:blip r:embed="rId5">
            <a:extLst>
              <a:ext uri="{28A0092B-C50C-407E-A947-70E740481C1C}">
                <a14:useLocalDpi xmlns:a14="http://schemas.microsoft.com/office/drawing/2010/main" val="0"/>
              </a:ext>
            </a:extLst>
          </a:blip>
          <a:srcRect t="2732" b="2732"/>
          <a:stretch/>
        </p:blipFill>
        <p:spPr>
          <a:xfrm>
            <a:off x="8145025" y="3495849"/>
            <a:ext cx="3699688" cy="2331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0595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slide2" descr="Tax Levy Per Pupil">
            <a:extLst>
              <a:ext uri="{FF2B5EF4-FFF2-40B4-BE49-F238E27FC236}">
                <a16:creationId xmlns:a16="http://schemas.microsoft.com/office/drawing/2014/main" id="{074443F1-4F8D-99FD-F0C6-B16BF3F320A0}"/>
              </a:ext>
            </a:extLst>
          </p:cNvPr>
          <p:cNvPicPr>
            <a:picLocks noChangeAspect="1"/>
          </p:cNvPicPr>
          <p:nvPr/>
        </p:nvPicPr>
        <p:blipFill rotWithShape="1">
          <a:blip r:embed="rId4">
            <a:extLst>
              <a:ext uri="{28A0092B-C50C-407E-A947-70E740481C1C}">
                <a14:useLocalDpi xmlns:a14="http://schemas.microsoft.com/office/drawing/2010/main" val="0"/>
              </a:ext>
            </a:extLst>
          </a:blip>
          <a:srcRect t="6238" r="15054"/>
          <a:stretch/>
        </p:blipFill>
        <p:spPr>
          <a:xfrm>
            <a:off x="1212574" y="1744579"/>
            <a:ext cx="9601200" cy="4876214"/>
          </a:xfrm>
          <a:prstGeom prst="rect">
            <a:avLst/>
          </a:prstGeom>
        </p:spPr>
      </p:pic>
      <p:sp>
        <p:nvSpPr>
          <p:cNvPr id="5" name="Title 1">
            <a:extLst>
              <a:ext uri="{FF2B5EF4-FFF2-40B4-BE49-F238E27FC236}">
                <a16:creationId xmlns:a16="http://schemas.microsoft.com/office/drawing/2014/main" id="{939202D2-A3F7-43A1-8C33-EF228930AF3F}"/>
              </a:ext>
            </a:extLst>
          </p:cNvPr>
          <p:cNvSpPr txBox="1">
            <a:spLocks/>
          </p:cNvSpPr>
          <p:nvPr/>
        </p:nvSpPr>
        <p:spPr>
          <a:xfrm>
            <a:off x="838200" y="2372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8000" b="1">
                <a:latin typeface="Freestyle Script"/>
              </a:rPr>
              <a:t>2022</a:t>
            </a:r>
            <a:r>
              <a:rPr kumimoji="0" lang="en-US" sz="8000" b="1" i="0" u="none" strike="noStrike" kern="1200" cap="none" spc="0" normalizeH="0" baseline="0" noProof="0">
                <a:ln>
                  <a:noFill/>
                </a:ln>
                <a:effectLst/>
                <a:uLnTx/>
                <a:uFillTx/>
                <a:latin typeface="Freestyle Script"/>
              </a:rPr>
              <a:t> Tax Levy – Per Student</a:t>
            </a:r>
          </a:p>
        </p:txBody>
      </p:sp>
      <p:sp>
        <p:nvSpPr>
          <p:cNvPr id="3" name="Oval 2">
            <a:extLst>
              <a:ext uri="{FF2B5EF4-FFF2-40B4-BE49-F238E27FC236}">
                <a16:creationId xmlns:a16="http://schemas.microsoft.com/office/drawing/2014/main" id="{00BA411F-23AE-11D4-0BD7-111071F87883}"/>
              </a:ext>
            </a:extLst>
          </p:cNvPr>
          <p:cNvSpPr/>
          <p:nvPr/>
        </p:nvSpPr>
        <p:spPr>
          <a:xfrm>
            <a:off x="5626274" y="1562770"/>
            <a:ext cx="939452" cy="529523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33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B2607E-3D33-4B4C-AEE2-246D11D0AE60}"/>
              </a:ext>
            </a:extLst>
          </p:cNvPr>
          <p:cNvSpPr txBox="1"/>
          <p:nvPr/>
        </p:nvSpPr>
        <p:spPr>
          <a:xfrm>
            <a:off x="1450109" y="4907382"/>
            <a:ext cx="8668327" cy="1277273"/>
          </a:xfrm>
          <a:prstGeom prst="rect">
            <a:avLst/>
          </a:prstGeom>
          <a:noFill/>
          <a:ln>
            <a:noFill/>
          </a:ln>
        </p:spPr>
        <p:txBody>
          <a:bodyPr wrap="square" lIns="91440" tIns="45720" rIns="91440" bIns="45720" rtlCol="0" anchor="t">
            <a:spAutoFit/>
          </a:bodyPr>
          <a:lstStyle/>
          <a:p>
            <a:pPr>
              <a:defRPr/>
            </a:pPr>
            <a:r>
              <a:rPr kumimoji="0" lang="en-US" sz="1800" b="1" i="0" u="none" strike="noStrike" kern="1200" cap="none" spc="0" normalizeH="0" baseline="0" noProof="0">
                <a:ln>
                  <a:noFill/>
                </a:ln>
                <a:effectLst/>
                <a:uLnTx/>
                <a:uFillTx/>
                <a:latin typeface="Century Schoolbook"/>
              </a:rPr>
              <a:t>Key Takeaway:</a:t>
            </a:r>
            <a:r>
              <a:rPr lang="en-US" b="1">
                <a:latin typeface="Century Schoolbook"/>
              </a:rPr>
              <a:t> </a:t>
            </a:r>
            <a:endPar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ndParaRPr>
          </a:p>
          <a:p>
            <a:pPr>
              <a:defRPr/>
            </a:pPr>
            <a:r>
              <a:rPr lang="en-US" sz="1600">
                <a:latin typeface="Century Schoolbook"/>
              </a:rPr>
              <a:t>Gates Chili has a greater reliance on local tax revenue compared to our westside peers. This is a result of less favorable state aid ratios. </a:t>
            </a:r>
            <a:endParaRPr lang="en-US" sz="1600">
              <a:latin typeface="Century Schoolbook" panose="020406040505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ntury Schoolbook" panose="02040604050505020304" pitchFamily="18" charset="0"/>
            </a:endParaRPr>
          </a:p>
          <a:p>
            <a:pPr>
              <a:defRPr/>
            </a:pPr>
            <a:r>
              <a:rPr lang="en-US" sz="1600">
                <a:latin typeface="Century Schoolbook"/>
              </a:rPr>
              <a:t>Think CWR (</a:t>
            </a:r>
            <a:r>
              <a:rPr lang="en-US" sz="1600">
                <a:latin typeface="Century Schoolbook"/>
                <a:ea typeface="+mn-lt"/>
                <a:cs typeface="+mn-lt"/>
              </a:rPr>
              <a:t>Combined Wealth Ratio</a:t>
            </a:r>
            <a:r>
              <a:rPr lang="en-US" sz="1600">
                <a:latin typeface="Calibri"/>
                <a:cs typeface="Calibri"/>
              </a:rPr>
              <a:t>)</a:t>
            </a:r>
            <a:r>
              <a:rPr lang="en-US" sz="1600">
                <a:latin typeface="Century Schoolbook"/>
              </a:rPr>
              <a:t>!</a:t>
            </a:r>
            <a:endParaRPr lang="en-US" sz="1600" b="0" i="0" u="none" strike="noStrike" kern="1200" cap="none" spc="0" normalizeH="0" baseline="0" noProof="0">
              <a:ln>
                <a:noFill/>
              </a:ln>
              <a:effectLst/>
              <a:uLnTx/>
              <a:uFillTx/>
              <a:latin typeface="Century Schoolbook"/>
            </a:endParaRPr>
          </a:p>
        </p:txBody>
      </p:sp>
      <p:pic>
        <p:nvPicPr>
          <p:cNvPr id="5" name="Picture 4">
            <a:extLst>
              <a:ext uri="{FF2B5EF4-FFF2-40B4-BE49-F238E27FC236}">
                <a16:creationId xmlns:a16="http://schemas.microsoft.com/office/drawing/2014/main" id="{E1322E3B-3922-4159-9FFF-6763A97DBD7D}"/>
              </a:ext>
            </a:extLst>
          </p:cNvPr>
          <p:cNvPicPr>
            <a:picLocks noChangeAspect="1"/>
          </p:cNvPicPr>
          <p:nvPr/>
        </p:nvPicPr>
        <p:blipFill>
          <a:blip r:embed="rId4"/>
          <a:stretch>
            <a:fillRect/>
          </a:stretch>
        </p:blipFill>
        <p:spPr>
          <a:xfrm>
            <a:off x="9539247" y="1532171"/>
            <a:ext cx="2405287" cy="573446"/>
          </a:xfrm>
          <a:prstGeom prst="rect">
            <a:avLst/>
          </a:prstGeom>
        </p:spPr>
      </p:pic>
      <p:pic>
        <p:nvPicPr>
          <p:cNvPr id="3" name="slide2" descr="Line Item Revenue Comparison">
            <a:extLst>
              <a:ext uri="{FF2B5EF4-FFF2-40B4-BE49-F238E27FC236}">
                <a16:creationId xmlns:a16="http://schemas.microsoft.com/office/drawing/2014/main" id="{57FAC7A2-16A7-1A04-BB37-739F0722D9A6}"/>
              </a:ext>
            </a:extLst>
          </p:cNvPr>
          <p:cNvPicPr>
            <a:picLocks noChangeAspect="1"/>
          </p:cNvPicPr>
          <p:nvPr/>
        </p:nvPicPr>
        <p:blipFill rotWithShape="1">
          <a:blip r:embed="rId5">
            <a:extLst>
              <a:ext uri="{28A0092B-C50C-407E-A947-70E740481C1C}">
                <a14:useLocalDpi xmlns:a14="http://schemas.microsoft.com/office/drawing/2010/main" val="0"/>
              </a:ext>
            </a:extLst>
          </a:blip>
          <a:srcRect t="28744" r="49128"/>
          <a:stretch/>
        </p:blipFill>
        <p:spPr>
          <a:xfrm>
            <a:off x="247466" y="1243433"/>
            <a:ext cx="9340999" cy="3663949"/>
          </a:xfrm>
          <a:prstGeom prst="rect">
            <a:avLst/>
          </a:prstGeom>
        </p:spPr>
      </p:pic>
      <p:sp>
        <p:nvSpPr>
          <p:cNvPr id="4" name="Title 1">
            <a:extLst>
              <a:ext uri="{FF2B5EF4-FFF2-40B4-BE49-F238E27FC236}">
                <a16:creationId xmlns:a16="http://schemas.microsoft.com/office/drawing/2014/main" id="{F690FC0D-37D4-4D5B-ABD7-D6FC111EF235}"/>
              </a:ext>
            </a:extLst>
          </p:cNvPr>
          <p:cNvSpPr txBox="1">
            <a:spLocks/>
          </p:cNvSpPr>
          <p:nvPr/>
        </p:nvSpPr>
        <p:spPr>
          <a:xfrm>
            <a:off x="838200" y="206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Tax Levy as a % of Revenue</a:t>
            </a:r>
          </a:p>
        </p:txBody>
      </p:sp>
    </p:spTree>
    <p:extLst>
      <p:ext uri="{BB962C8B-B14F-4D97-AF65-F5344CB8AC3E}">
        <p14:creationId xmlns:p14="http://schemas.microsoft.com/office/powerpoint/2010/main" val="2566737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F16681-6155-4032-8524-F36B248E0C06}"/>
              </a:ext>
            </a:extLst>
          </p:cNvPr>
          <p:cNvSpPr>
            <a:spLocks noGrp="1"/>
          </p:cNvSpPr>
          <p:nvPr>
            <p:ph type="title"/>
          </p:nvPr>
        </p:nvSpPr>
        <p:spPr>
          <a:xfrm>
            <a:off x="838199" y="319077"/>
            <a:ext cx="11004933" cy="1325563"/>
          </a:xfrm>
        </p:spPr>
        <p:txBody>
          <a:bodyP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8000" b="1">
                <a:solidFill>
                  <a:prstClr val="black"/>
                </a:solidFill>
                <a:latin typeface="Freestyle Script" panose="030804020302050B0404" pitchFamily="66" charset="0"/>
              </a:rPr>
              <a:t>2022 Tax Rate Comparison – Monroe County</a:t>
            </a:r>
            <a:endPar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endParaRPr>
          </a:p>
        </p:txBody>
      </p:sp>
      <p:pic>
        <p:nvPicPr>
          <p:cNvPr id="2" name="slide2" descr="2">
            <a:extLst>
              <a:ext uri="{FF2B5EF4-FFF2-40B4-BE49-F238E27FC236}">
                <a16:creationId xmlns:a16="http://schemas.microsoft.com/office/drawing/2014/main" id="{3AF8D66B-C79E-B212-1D49-755DF27894E3}"/>
              </a:ext>
            </a:extLst>
          </p:cNvPr>
          <p:cNvPicPr>
            <a:picLocks noChangeAspect="1"/>
          </p:cNvPicPr>
          <p:nvPr/>
        </p:nvPicPr>
        <p:blipFill rotWithShape="1">
          <a:blip r:embed="rId4">
            <a:extLst>
              <a:ext uri="{28A0092B-C50C-407E-A947-70E740481C1C}">
                <a14:useLocalDpi xmlns:a14="http://schemas.microsoft.com/office/drawing/2010/main" val="0"/>
              </a:ext>
            </a:extLst>
          </a:blip>
          <a:srcRect t="4546" r="4293"/>
          <a:stretch/>
        </p:blipFill>
        <p:spPr>
          <a:xfrm>
            <a:off x="979854" y="1761681"/>
            <a:ext cx="10370046" cy="3988126"/>
          </a:xfrm>
          <a:prstGeom prst="rect">
            <a:avLst/>
          </a:prstGeom>
        </p:spPr>
      </p:pic>
      <p:sp>
        <p:nvSpPr>
          <p:cNvPr id="4" name="TextBox 3">
            <a:extLst>
              <a:ext uri="{FF2B5EF4-FFF2-40B4-BE49-F238E27FC236}">
                <a16:creationId xmlns:a16="http://schemas.microsoft.com/office/drawing/2014/main" id="{D0547136-E6FC-4A28-87AD-14CCE018A369}"/>
              </a:ext>
            </a:extLst>
          </p:cNvPr>
          <p:cNvSpPr txBox="1"/>
          <p:nvPr/>
        </p:nvSpPr>
        <p:spPr>
          <a:xfrm>
            <a:off x="6164877" y="5923370"/>
            <a:ext cx="6027123" cy="615553"/>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rPr>
              <a:t>Notes: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Schoolbook" panose="02040604050505020304" pitchFamily="18" charset="0"/>
              </a:rPr>
              <a:t>2022 True Value Tax Rate was $24.14 </a:t>
            </a:r>
            <a:r>
              <a:rPr lang="en-US" sz="1600">
                <a:solidFill>
                  <a:prstClr val="black"/>
                </a:solidFill>
                <a:latin typeface="Century Schoolbook" panose="02040604050505020304" pitchFamily="18" charset="0"/>
              </a:rPr>
              <a:t>for both towns.</a:t>
            </a:r>
          </a:p>
        </p:txBody>
      </p:sp>
      <p:sp>
        <p:nvSpPr>
          <p:cNvPr id="3" name="Oval 2">
            <a:extLst>
              <a:ext uri="{FF2B5EF4-FFF2-40B4-BE49-F238E27FC236}">
                <a16:creationId xmlns:a16="http://schemas.microsoft.com/office/drawing/2014/main" id="{E2DE1664-C639-8BA0-366E-0C4994E7CDBF}"/>
              </a:ext>
            </a:extLst>
          </p:cNvPr>
          <p:cNvSpPr/>
          <p:nvPr/>
        </p:nvSpPr>
        <p:spPr>
          <a:xfrm>
            <a:off x="4648200" y="1679030"/>
            <a:ext cx="647700" cy="424434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77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B6BC0D-2D7A-420F-80C0-00D7515C1AA5}"/>
              </a:ext>
            </a:extLst>
          </p:cNvPr>
          <p:cNvSpPr txBox="1">
            <a:spLocks/>
          </p:cNvSpPr>
          <p:nvPr/>
        </p:nvSpPr>
        <p:spPr>
          <a:xfrm>
            <a:off x="560832" y="1696614"/>
            <a:ext cx="11070336" cy="2725469"/>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kumimoji="0" lang="en-US" sz="4800" b="0" i="0" u="none" strike="noStrike" kern="1200" cap="none" spc="0" normalizeH="0" baseline="0" noProof="0">
                <a:ln>
                  <a:noFill/>
                </a:ln>
                <a:solidFill>
                  <a:prstClr val="black"/>
                </a:solidFill>
                <a:effectLst/>
                <a:uLnTx/>
                <a:uFillTx/>
                <a:latin typeface="Century Schoolbook" panose="02040604050505020304" pitchFamily="18" charset="0"/>
                <a:ea typeface="+mj-ea"/>
                <a:cs typeface="+mj-cs"/>
              </a:rPr>
              <a:t>Budgeting for</a:t>
            </a:r>
            <a:br>
              <a:rPr lang="en-US" sz="11500" b="1">
                <a:latin typeface="Freestyle Script" panose="030804020302050B0404" pitchFamily="66" charset="0"/>
              </a:rPr>
            </a:br>
            <a:r>
              <a:rPr lang="en-US" sz="14200" b="1">
                <a:latin typeface="Freestyle Script" panose="030804020302050B0404" pitchFamily="66" charset="0"/>
              </a:rPr>
              <a:t>Monroe County Sales Tax</a:t>
            </a:r>
          </a:p>
        </p:txBody>
      </p:sp>
    </p:spTree>
    <p:extLst>
      <p:ext uri="{BB962C8B-B14F-4D97-AF65-F5344CB8AC3E}">
        <p14:creationId xmlns:p14="http://schemas.microsoft.com/office/powerpoint/2010/main" val="3737625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CE4C25-D1E0-48D9-AE25-02CB0377C135}"/>
              </a:ext>
            </a:extLst>
          </p:cNvPr>
          <p:cNvSpPr txBox="1">
            <a:spLocks/>
          </p:cNvSpPr>
          <p:nvPr/>
        </p:nvSpPr>
        <p:spPr>
          <a:xfrm>
            <a:off x="683325" y="5319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r>
              <a:rPr lang="en-US" sz="8000" b="1">
                <a:latin typeface="Freestyle Script" panose="030804020302050B0404" pitchFamily="66" charset="0"/>
              </a:rPr>
              <a:t>Local MC Sales Tax</a:t>
            </a:r>
          </a:p>
        </p:txBody>
      </p:sp>
      <p:sp>
        <p:nvSpPr>
          <p:cNvPr id="4" name="Content Placeholder 2">
            <a:extLst>
              <a:ext uri="{FF2B5EF4-FFF2-40B4-BE49-F238E27FC236}">
                <a16:creationId xmlns:a16="http://schemas.microsoft.com/office/drawing/2014/main" id="{E5CA664A-8960-4F7C-B37C-27CED1755EE9}"/>
              </a:ext>
            </a:extLst>
          </p:cNvPr>
          <p:cNvSpPr txBox="1">
            <a:spLocks/>
          </p:cNvSpPr>
          <p:nvPr/>
        </p:nvSpPr>
        <p:spPr>
          <a:xfrm>
            <a:off x="683325" y="2504327"/>
            <a:ext cx="9525000" cy="234707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ell MT" panose="020205030603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ell MT" panose="020205030603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ell MT" panose="020205030603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a:latin typeface="Century Schoolbook"/>
              </a:rPr>
              <a:t>3.07% </a:t>
            </a:r>
            <a:r>
              <a:rPr lang="en-US">
                <a:latin typeface="Century Schoolbook"/>
              </a:rPr>
              <a:t>of all revenue</a:t>
            </a:r>
          </a:p>
          <a:p>
            <a:r>
              <a:rPr lang="en-US">
                <a:latin typeface="Century Schoolbook"/>
              </a:rPr>
              <a:t>Monroe County distributes</a:t>
            </a:r>
          </a:p>
          <a:p>
            <a:pPr marL="0" indent="0">
              <a:buNone/>
            </a:pPr>
            <a:endParaRPr lang="en-US">
              <a:latin typeface="Century Schoolbook"/>
            </a:endParaRPr>
          </a:p>
          <a:p>
            <a:pPr marL="0" indent="0">
              <a:buNone/>
            </a:pPr>
            <a:r>
              <a:rPr lang="en-US">
                <a:latin typeface="Century Schoolbook"/>
              </a:rPr>
              <a:t>	2023-24 (Budget): 	$4,000,000</a:t>
            </a:r>
          </a:p>
          <a:p>
            <a:pPr marL="0" indent="0">
              <a:buNone/>
            </a:pPr>
            <a:r>
              <a:rPr lang="en-US">
                <a:latin typeface="Century Schoolbook"/>
              </a:rPr>
              <a:t>	2024-25 (Estimated): 	$4,066,069</a:t>
            </a:r>
          </a:p>
        </p:txBody>
      </p:sp>
      <p:pic>
        <p:nvPicPr>
          <p:cNvPr id="12" name="Picture 11" descr="A group of people sitting at a table with a computer&#10;&#10;Description automatically generated with low confidence">
            <a:extLst>
              <a:ext uri="{FF2B5EF4-FFF2-40B4-BE49-F238E27FC236}">
                <a16:creationId xmlns:a16="http://schemas.microsoft.com/office/drawing/2014/main" id="{E9BD3AEC-F216-883E-3CB8-ECE040DFE2EB}"/>
              </a:ext>
            </a:extLst>
          </p:cNvPr>
          <p:cNvPicPr>
            <a:picLocks noChangeAspect="1"/>
          </p:cNvPicPr>
          <p:nvPr/>
        </p:nvPicPr>
        <p:blipFill rotWithShape="1">
          <a:blip r:embed="rId4">
            <a:extLst>
              <a:ext uri="{28A0092B-C50C-407E-A947-70E740481C1C}">
                <a14:useLocalDpi xmlns:a14="http://schemas.microsoft.com/office/drawing/2010/main" val="0"/>
              </a:ext>
            </a:extLst>
          </a:blip>
          <a:srcRect l="23797" r="9232"/>
          <a:stretch/>
        </p:blipFill>
        <p:spPr>
          <a:xfrm>
            <a:off x="7877175" y="1662076"/>
            <a:ext cx="3550019" cy="3533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6392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B6BC0D-2D7A-420F-80C0-00D7515C1AA5}"/>
              </a:ext>
            </a:extLst>
          </p:cNvPr>
          <p:cNvSpPr txBox="1">
            <a:spLocks/>
          </p:cNvSpPr>
          <p:nvPr/>
        </p:nvSpPr>
        <p:spPr>
          <a:xfrm>
            <a:off x="560832" y="2013332"/>
            <a:ext cx="11070336" cy="283133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kumimoji="0" lang="en-US" sz="4800" b="0" i="0" u="none" strike="noStrike" kern="1200" cap="none" spc="0" normalizeH="0" baseline="0" noProof="0">
                <a:ln>
                  <a:noFill/>
                </a:ln>
                <a:solidFill>
                  <a:prstClr val="black"/>
                </a:solidFill>
                <a:effectLst/>
                <a:uLnTx/>
                <a:uFillTx/>
                <a:latin typeface="Century Schoolbook" panose="02040604050505020304" pitchFamily="18" charset="0"/>
                <a:ea typeface="+mj-ea"/>
                <a:cs typeface="+mj-cs"/>
              </a:rPr>
              <a:t>Budgeting for</a:t>
            </a:r>
            <a:br>
              <a:rPr lang="en-US" sz="11500" b="1">
                <a:latin typeface="Freestyle Script" panose="030804020302050B0404" pitchFamily="66" charset="0"/>
              </a:rPr>
            </a:br>
            <a:r>
              <a:rPr lang="en-US" sz="14200" b="1">
                <a:latin typeface="Freestyle Script" panose="030804020302050B0404" pitchFamily="66" charset="0"/>
              </a:rPr>
              <a:t>Other Revenues</a:t>
            </a:r>
          </a:p>
        </p:txBody>
      </p:sp>
    </p:spTree>
    <p:extLst>
      <p:ext uri="{BB962C8B-B14F-4D97-AF65-F5344CB8AC3E}">
        <p14:creationId xmlns:p14="http://schemas.microsoft.com/office/powerpoint/2010/main" val="1034152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53180" y="1716468"/>
            <a:ext cx="6440765" cy="3829698"/>
          </a:xfrm>
        </p:spPr>
        <p:txBody>
          <a:bodyPr>
            <a:normAutofit fontScale="77500" lnSpcReduction="20000"/>
          </a:bodyPr>
          <a:lstStyle/>
          <a:p>
            <a:pPr marL="0" indent="0">
              <a:buNone/>
            </a:pPr>
            <a:r>
              <a:rPr lang="en-US" sz="3600" b="1">
                <a:latin typeface="Century Schoolbook" panose="02040604050505020304" pitchFamily="18" charset="0"/>
              </a:rPr>
              <a:t>Less than 2% of budget: </a:t>
            </a:r>
          </a:p>
          <a:p>
            <a:pPr marL="0" indent="0">
              <a:buNone/>
            </a:pPr>
            <a:endParaRPr lang="en-US" sz="2000">
              <a:latin typeface="Century Schoolbook" panose="02040604050505020304" pitchFamily="18" charset="0"/>
            </a:endParaRPr>
          </a:p>
          <a:p>
            <a:pPr marL="0" indent="0">
              <a:buNone/>
            </a:pPr>
            <a:r>
              <a:rPr lang="en-US">
                <a:latin typeface="Century Schoolbook" panose="02040604050505020304" pitchFamily="18" charset="0"/>
              </a:rPr>
              <a:t>Interest Earnings		</a:t>
            </a:r>
            <a:r>
              <a:rPr lang="en-US" sz="2300" i="1">
                <a:latin typeface="Century Schoolbook" panose="02040604050505020304" pitchFamily="18" charset="0"/>
              </a:rPr>
              <a:t>Slight increase 					due to rate increase</a:t>
            </a:r>
            <a:endParaRPr lang="en-US" i="1">
              <a:latin typeface="Century Schoolbook" panose="020406040505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Century Schoolbook" panose="02040604050505020304" pitchFamily="18" charset="0"/>
                <a:ea typeface="+mn-ea"/>
                <a:cs typeface="+mn-cs"/>
              </a:rPr>
              <a:t>Continuing Education	</a:t>
            </a:r>
            <a:r>
              <a:rPr kumimoji="0" lang="en-US" sz="2300" b="0" i="1" u="none" strike="noStrike" kern="1200" cap="none" spc="0" normalizeH="0" baseline="0" noProof="0">
                <a:ln>
                  <a:noFill/>
                </a:ln>
                <a:solidFill>
                  <a:prstClr val="black"/>
                </a:solidFill>
                <a:effectLst/>
                <a:uLnTx/>
                <a:uFillTx/>
                <a:latin typeface="Century Schoolbook" panose="02040604050505020304" pitchFamily="18" charset="0"/>
                <a:ea typeface="+mn-ea"/>
                <a:cs typeface="+mn-cs"/>
              </a:rPr>
              <a:t>No Change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Century Schoolbook" panose="02040604050505020304" pitchFamily="18" charset="0"/>
                <a:ea typeface="+mn-ea"/>
                <a:cs typeface="+mn-cs"/>
              </a:rPr>
              <a:t>Day School Tuition</a:t>
            </a:r>
            <a:r>
              <a:rPr kumimoji="0" lang="en-US" sz="2300" b="0" i="0" u="none" strike="noStrike" kern="1200" cap="none" spc="0" normalizeH="0" baseline="0" noProof="0">
                <a:ln>
                  <a:noFill/>
                </a:ln>
                <a:solidFill>
                  <a:prstClr val="black"/>
                </a:solidFill>
                <a:effectLst/>
                <a:uLnTx/>
                <a:uFillTx/>
                <a:latin typeface="Century Schoolbook" panose="02040604050505020304" pitchFamily="18" charset="0"/>
                <a:ea typeface="+mn-ea"/>
                <a:cs typeface="+mn-cs"/>
              </a:rPr>
              <a:t>		</a:t>
            </a:r>
            <a:r>
              <a:rPr kumimoji="0" lang="en-US" sz="2300" b="0" i="1" u="none" strike="noStrike" kern="1200" cap="none" spc="0" normalizeH="0" baseline="0" noProof="0">
                <a:ln>
                  <a:noFill/>
                </a:ln>
                <a:solidFill>
                  <a:prstClr val="black"/>
                </a:solidFill>
                <a:effectLst/>
                <a:uLnTx/>
                <a:uFillTx/>
                <a:latin typeface="Century Schoolbook" panose="02040604050505020304" pitchFamily="18" charset="0"/>
                <a:ea typeface="+mn-ea"/>
                <a:cs typeface="+mn-cs"/>
              </a:rPr>
              <a:t>$5K increase</a:t>
            </a:r>
          </a:p>
          <a:p>
            <a:pPr marL="0" indent="0">
              <a:buNone/>
            </a:pPr>
            <a:r>
              <a:rPr lang="en-US">
                <a:latin typeface="Century Schoolbook" panose="02040604050505020304" pitchFamily="18" charset="0"/>
              </a:rPr>
              <a:t>Health Services</a:t>
            </a:r>
            <a:r>
              <a:rPr lang="en-US" sz="2300">
                <a:latin typeface="Century Schoolbook" panose="02040604050505020304" pitchFamily="18" charset="0"/>
              </a:rPr>
              <a:t>		</a:t>
            </a:r>
            <a:r>
              <a:rPr lang="en-US" sz="2300" i="1">
                <a:latin typeface="Century Schoolbook" panose="02040604050505020304" pitchFamily="18" charset="0"/>
              </a:rPr>
              <a:t>No Change</a:t>
            </a:r>
          </a:p>
          <a:p>
            <a:pPr marL="0" indent="0">
              <a:buNone/>
            </a:pPr>
            <a:r>
              <a:rPr lang="en-US">
                <a:latin typeface="Century Schoolbook" panose="02040604050505020304" pitchFamily="18" charset="0"/>
              </a:rPr>
              <a:t>Medicaid</a:t>
            </a:r>
            <a:r>
              <a:rPr lang="en-US" sz="2300">
                <a:latin typeface="Century Schoolbook" panose="02040604050505020304" pitchFamily="18" charset="0"/>
              </a:rPr>
              <a:t>			</a:t>
            </a:r>
            <a:r>
              <a:rPr lang="en-US" sz="2300" i="1">
                <a:latin typeface="Century Schoolbook" panose="02040604050505020304" pitchFamily="18" charset="0"/>
              </a:rPr>
              <a:t>No Change</a:t>
            </a:r>
          </a:p>
          <a:p>
            <a:pPr marL="0" indent="0">
              <a:buNone/>
            </a:pPr>
            <a:r>
              <a:rPr lang="en-US">
                <a:latin typeface="Century Schoolbook" panose="02040604050505020304" pitchFamily="18" charset="0"/>
              </a:rPr>
              <a:t>Minor Sales</a:t>
            </a:r>
            <a:r>
              <a:rPr lang="en-US" sz="2300">
                <a:latin typeface="Century Schoolbook" panose="02040604050505020304" pitchFamily="18" charset="0"/>
              </a:rPr>
              <a:t>			</a:t>
            </a:r>
            <a:r>
              <a:rPr lang="en-US" sz="2300" i="1">
                <a:latin typeface="Century Schoolbook" panose="02040604050505020304" pitchFamily="18" charset="0"/>
              </a:rPr>
              <a:t>No Change</a:t>
            </a:r>
          </a:p>
          <a:p>
            <a:pPr marL="0" indent="0">
              <a:buNone/>
            </a:pPr>
            <a:r>
              <a:rPr lang="en-US">
                <a:latin typeface="Century Schoolbook" panose="02040604050505020304" pitchFamily="18" charset="0"/>
              </a:rPr>
              <a:t>Student Fees/Charges</a:t>
            </a:r>
            <a:r>
              <a:rPr lang="en-US" sz="2300">
                <a:latin typeface="Century Schoolbook" panose="02040604050505020304" pitchFamily="18" charset="0"/>
              </a:rPr>
              <a:t>	</a:t>
            </a:r>
            <a:r>
              <a:rPr lang="en-US" sz="2300" i="1">
                <a:latin typeface="Century Schoolbook" panose="02040604050505020304" pitchFamily="18" charset="0"/>
              </a:rPr>
              <a:t>No Change</a:t>
            </a:r>
          </a:p>
          <a:p>
            <a:pPr marL="0" indent="0">
              <a:buNone/>
            </a:pPr>
            <a:r>
              <a:rPr lang="en-US">
                <a:latin typeface="Century Schoolbook" panose="02040604050505020304" pitchFamily="18" charset="0"/>
              </a:rPr>
              <a:t>Tuition</a:t>
            </a:r>
            <a:r>
              <a:rPr lang="en-US" sz="2300">
                <a:latin typeface="Century Schoolbook" panose="02040604050505020304" pitchFamily="18" charset="0"/>
              </a:rPr>
              <a:t>			</a:t>
            </a:r>
            <a:r>
              <a:rPr lang="en-US" sz="2300" i="1">
                <a:latin typeface="Century Schoolbook" panose="02040604050505020304" pitchFamily="18" charset="0"/>
              </a:rPr>
              <a:t>No Change</a:t>
            </a:r>
          </a:p>
          <a:p>
            <a:pPr marL="0" indent="0">
              <a:buNone/>
            </a:pPr>
            <a:endParaRPr lang="en-US" sz="2300">
              <a:latin typeface="Century Schoolbook" panose="02040604050505020304" pitchFamily="18" charset="0"/>
            </a:endParaRP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53180" y="360240"/>
            <a:ext cx="8173156" cy="1339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700" b="1" i="0" u="none" strike="noStrike" kern="1200" cap="none" spc="0" normalizeH="0" baseline="0" noProof="0">
                <a:ln>
                  <a:noFill/>
                </a:ln>
                <a:effectLst/>
                <a:uLnTx/>
                <a:uFillTx/>
                <a:latin typeface="Freestyle Script"/>
              </a:rPr>
              <a:t>Other Revenue Areas</a:t>
            </a:r>
          </a:p>
        </p:txBody>
      </p:sp>
      <p:pic>
        <p:nvPicPr>
          <p:cNvPr id="2" name="Picture 1">
            <a:extLst>
              <a:ext uri="{FF2B5EF4-FFF2-40B4-BE49-F238E27FC236}">
                <a16:creationId xmlns:a16="http://schemas.microsoft.com/office/drawing/2014/main" id="{AB3C8261-3ED5-A1E7-EF07-B86C271BAEFE}"/>
              </a:ext>
            </a:extLst>
          </p:cNvPr>
          <p:cNvPicPr>
            <a:picLocks noChangeAspect="1"/>
          </p:cNvPicPr>
          <p:nvPr/>
        </p:nvPicPr>
        <p:blipFill rotWithShape="1">
          <a:blip r:embed="rId4">
            <a:extLst>
              <a:ext uri="{28A0092B-C50C-407E-A947-70E740481C1C}">
                <a14:useLocalDpi xmlns:a14="http://schemas.microsoft.com/office/drawing/2010/main" val="0"/>
              </a:ext>
            </a:extLst>
          </a:blip>
          <a:srcRect l="14923" t="10807" r="16394" b="20509"/>
          <a:stretch/>
        </p:blipFill>
        <p:spPr>
          <a:xfrm>
            <a:off x="7513019" y="2113815"/>
            <a:ext cx="3945555" cy="2630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0180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47468"/>
            <a:ext cx="9144000" cy="2532702"/>
          </a:xfrm>
        </p:spPr>
        <p:txBody>
          <a:bodyPr>
            <a:normAutofit/>
          </a:bodyPr>
          <a:lstStyle/>
          <a:p>
            <a:r>
              <a:rPr lang="en-US" sz="11500" b="1">
                <a:latin typeface="Freestyle Script"/>
              </a:rPr>
              <a:t>Recap of Last Session</a:t>
            </a:r>
            <a:br>
              <a:rPr lang="en-US" sz="11500" b="1">
                <a:latin typeface="Freestyle Script" panose="030804020302050B0404" pitchFamily="66" charset="0"/>
              </a:rPr>
            </a:br>
            <a:r>
              <a:rPr lang="en-US" sz="2800">
                <a:latin typeface="Century Schoolbook"/>
              </a:rPr>
              <a:t>March 7, 2024</a:t>
            </a:r>
            <a:endParaRPr lang="en-US" sz="2200">
              <a:latin typeface="Century Schoolbook" panose="02040604050505020304" pitchFamily="18" charset="0"/>
            </a:endParaRPr>
          </a:p>
        </p:txBody>
      </p:sp>
    </p:spTree>
    <p:extLst>
      <p:ext uri="{BB962C8B-B14F-4D97-AF65-F5344CB8AC3E}">
        <p14:creationId xmlns:p14="http://schemas.microsoft.com/office/powerpoint/2010/main" val="16970180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B6BC0D-2D7A-420F-80C0-00D7515C1AA5}"/>
              </a:ext>
            </a:extLst>
          </p:cNvPr>
          <p:cNvSpPr txBox="1">
            <a:spLocks/>
          </p:cNvSpPr>
          <p:nvPr/>
        </p:nvSpPr>
        <p:spPr>
          <a:xfrm>
            <a:off x="560832" y="1937387"/>
            <a:ext cx="11070336" cy="2477386"/>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kumimoji="0" lang="en-US" sz="7200" b="0" i="0" u="none" strike="noStrike" kern="1200" cap="none" spc="0" normalizeH="0" baseline="0" noProof="0">
                <a:ln>
                  <a:noFill/>
                </a:ln>
                <a:solidFill>
                  <a:prstClr val="black"/>
                </a:solidFill>
                <a:effectLst/>
                <a:uLnTx/>
                <a:uFillTx/>
                <a:latin typeface="Century Schoolbook" panose="02040604050505020304" pitchFamily="18" charset="0"/>
                <a:ea typeface="+mj-ea"/>
                <a:cs typeface="+mj-cs"/>
              </a:rPr>
              <a:t>Budgeting for</a:t>
            </a:r>
            <a:br>
              <a:rPr lang="en-US" sz="11500" b="1">
                <a:latin typeface="Freestyle Script" panose="030804020302050B0404" pitchFamily="66" charset="0"/>
              </a:rPr>
            </a:br>
            <a:r>
              <a:rPr lang="en-US" sz="14200" b="1">
                <a:latin typeface="Freestyle Script" panose="030804020302050B0404" pitchFamily="66" charset="0"/>
              </a:rPr>
              <a:t>Fund Balance and Reserve Use</a:t>
            </a:r>
          </a:p>
        </p:txBody>
      </p:sp>
    </p:spTree>
    <p:extLst>
      <p:ext uri="{BB962C8B-B14F-4D97-AF65-F5344CB8AC3E}">
        <p14:creationId xmlns:p14="http://schemas.microsoft.com/office/powerpoint/2010/main" val="3835470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2110901"/>
            <a:ext cx="6962192" cy="3728709"/>
          </a:xfrm>
        </p:spPr>
        <p:txBody>
          <a:bodyPr>
            <a:normAutofit/>
          </a:bodyPr>
          <a:lstStyle/>
          <a:p>
            <a:r>
              <a:rPr lang="en-US">
                <a:latin typeface="Century Schoolbook" panose="02040604050505020304" pitchFamily="18" charset="0"/>
              </a:rPr>
              <a:t>Funds carried over from the prior year to balance current year budgets</a:t>
            </a:r>
          </a:p>
          <a:p>
            <a:r>
              <a:rPr lang="en-US">
                <a:latin typeface="Century Schoolbook" panose="02040604050505020304" pitchFamily="18" charset="0"/>
              </a:rPr>
              <a:t>Probably will not need due to Foundation Aid increase</a:t>
            </a:r>
          </a:p>
          <a:p>
            <a:pPr marL="0" indent="0">
              <a:buNone/>
            </a:pPr>
            <a:endParaRPr lang="en-US">
              <a:latin typeface="Century Schoolbook" panose="02040604050505020304" pitchFamily="18" charset="0"/>
            </a:endParaRPr>
          </a:p>
          <a:p>
            <a:pPr marL="0" indent="0">
              <a:buNone/>
            </a:pPr>
            <a:r>
              <a:rPr lang="en-US">
                <a:latin typeface="Century Schoolbook" panose="02040604050505020304" pitchFamily="18" charset="0"/>
              </a:rPr>
              <a:t>	2023-24: $1,100,000</a:t>
            </a:r>
          </a:p>
          <a:p>
            <a:pPr marL="0" indent="0">
              <a:buNone/>
            </a:pPr>
            <a:r>
              <a:rPr lang="en-US">
                <a:latin typeface="Century Schoolbook" panose="02040604050505020304" pitchFamily="18" charset="0"/>
              </a:rPr>
              <a:t>	2024-25: TBD</a:t>
            </a: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5009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Appropriated Fund Balance</a:t>
            </a:r>
          </a:p>
        </p:txBody>
      </p:sp>
      <p:pic>
        <p:nvPicPr>
          <p:cNvPr id="11" name="Picture 10">
            <a:extLst>
              <a:ext uri="{FF2B5EF4-FFF2-40B4-BE49-F238E27FC236}">
                <a16:creationId xmlns:a16="http://schemas.microsoft.com/office/drawing/2014/main" id="{4C311DC4-7F51-4F51-B30A-FB079D95B8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28706" y="3567278"/>
            <a:ext cx="3261795" cy="2174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7BDE5B9B-1667-4794-8997-D94BEA3737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8706" y="1116194"/>
            <a:ext cx="3261795" cy="2174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497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E7E43E2-6282-46FD-B203-61FAFBEB6FE7}"/>
              </a:ext>
            </a:extLst>
          </p:cNvPr>
          <p:cNvPicPr>
            <a:picLocks noChangeAspect="1"/>
          </p:cNvPicPr>
          <p:nvPr/>
        </p:nvPicPr>
        <p:blipFill>
          <a:blip r:embed="rId4"/>
          <a:stretch>
            <a:fillRect/>
          </a:stretch>
        </p:blipFill>
        <p:spPr>
          <a:xfrm>
            <a:off x="4259621" y="1301391"/>
            <a:ext cx="952500" cy="371475"/>
          </a:xfrm>
          <a:prstGeom prst="rect">
            <a:avLst/>
          </a:prstGeom>
        </p:spPr>
      </p:pic>
      <p:sp>
        <p:nvSpPr>
          <p:cNvPr id="6" name="TextBox 5">
            <a:extLst>
              <a:ext uri="{FF2B5EF4-FFF2-40B4-BE49-F238E27FC236}">
                <a16:creationId xmlns:a16="http://schemas.microsoft.com/office/drawing/2014/main" id="{FC543134-8E3B-44D7-A4DD-D5E1754722FB}"/>
              </a:ext>
            </a:extLst>
          </p:cNvPr>
          <p:cNvSpPr txBox="1"/>
          <p:nvPr/>
        </p:nvSpPr>
        <p:spPr>
          <a:xfrm>
            <a:off x="8087339" y="1811080"/>
            <a:ext cx="2104103" cy="16449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9" name="slide2" descr="Fund Balance by Fund and Percentage">
            <a:extLst>
              <a:ext uri="{FF2B5EF4-FFF2-40B4-BE49-F238E27FC236}">
                <a16:creationId xmlns:a16="http://schemas.microsoft.com/office/drawing/2014/main" id="{56632716-CE2C-8535-B9CE-1C77584629D0}"/>
              </a:ext>
            </a:extLst>
          </p:cNvPr>
          <p:cNvPicPr>
            <a:picLocks noChangeAspect="1"/>
          </p:cNvPicPr>
          <p:nvPr/>
        </p:nvPicPr>
        <p:blipFill rotWithShape="1">
          <a:blip r:embed="rId5">
            <a:extLst>
              <a:ext uri="{28A0092B-C50C-407E-A947-70E740481C1C}">
                <a14:useLocalDpi xmlns:a14="http://schemas.microsoft.com/office/drawing/2010/main" val="0"/>
              </a:ext>
            </a:extLst>
          </a:blip>
          <a:srcRect t="14347" r="22862"/>
          <a:stretch/>
        </p:blipFill>
        <p:spPr>
          <a:xfrm>
            <a:off x="2685449" y="973805"/>
            <a:ext cx="5505649" cy="5248927"/>
          </a:xfrm>
          <a:prstGeom prst="rect">
            <a:avLst/>
          </a:prstGeom>
        </p:spPr>
      </p:pic>
      <p:sp>
        <p:nvSpPr>
          <p:cNvPr id="3" name="Title 1">
            <a:extLst>
              <a:ext uri="{FF2B5EF4-FFF2-40B4-BE49-F238E27FC236}">
                <a16:creationId xmlns:a16="http://schemas.microsoft.com/office/drawing/2014/main" id="{FA313878-9BA3-43F8-A208-D4042FBBB954}"/>
              </a:ext>
            </a:extLst>
          </p:cNvPr>
          <p:cNvSpPr txBox="1">
            <a:spLocks/>
          </p:cNvSpPr>
          <p:nvPr/>
        </p:nvSpPr>
        <p:spPr>
          <a:xfrm>
            <a:off x="1047441" y="-33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effectLst/>
                <a:uLnTx/>
                <a:uFillTx/>
                <a:latin typeface="Freestyle Script"/>
              </a:rPr>
              <a:t>Fund Balance as a % of </a:t>
            </a:r>
            <a:r>
              <a:rPr lang="en-US" sz="8000" b="1">
                <a:latin typeface="Freestyle Script"/>
              </a:rPr>
              <a:t>Expenses</a:t>
            </a:r>
            <a:endPar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endParaRPr>
          </a:p>
        </p:txBody>
      </p:sp>
      <p:pic>
        <p:nvPicPr>
          <p:cNvPr id="11" name="Picture 10">
            <a:extLst>
              <a:ext uri="{FF2B5EF4-FFF2-40B4-BE49-F238E27FC236}">
                <a16:creationId xmlns:a16="http://schemas.microsoft.com/office/drawing/2014/main" id="{BFE2B982-D69B-2276-FAB2-488CD13421BA}"/>
              </a:ext>
            </a:extLst>
          </p:cNvPr>
          <p:cNvPicPr>
            <a:picLocks noChangeAspect="1"/>
          </p:cNvPicPr>
          <p:nvPr/>
        </p:nvPicPr>
        <p:blipFill>
          <a:blip r:embed="rId6"/>
          <a:stretch>
            <a:fillRect/>
          </a:stretch>
        </p:blipFill>
        <p:spPr>
          <a:xfrm>
            <a:off x="8805168" y="1072791"/>
            <a:ext cx="2047875" cy="600075"/>
          </a:xfrm>
          <a:prstGeom prst="rect">
            <a:avLst/>
          </a:prstGeom>
        </p:spPr>
      </p:pic>
    </p:spTree>
    <p:extLst>
      <p:ext uri="{BB962C8B-B14F-4D97-AF65-F5344CB8AC3E}">
        <p14:creationId xmlns:p14="http://schemas.microsoft.com/office/powerpoint/2010/main" val="95992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slide2" descr="Fund Balance by Fund and Percentage">
            <a:extLst>
              <a:ext uri="{FF2B5EF4-FFF2-40B4-BE49-F238E27FC236}">
                <a16:creationId xmlns:a16="http://schemas.microsoft.com/office/drawing/2014/main" id="{EB322DF9-EDFA-720E-7B45-7A05A303898D}"/>
              </a:ext>
            </a:extLst>
          </p:cNvPr>
          <p:cNvPicPr>
            <a:picLocks noChangeAspect="1"/>
          </p:cNvPicPr>
          <p:nvPr/>
        </p:nvPicPr>
        <p:blipFill rotWithShape="1">
          <a:blip r:embed="rId4">
            <a:extLst>
              <a:ext uri="{28A0092B-C50C-407E-A947-70E740481C1C}">
                <a14:useLocalDpi xmlns:a14="http://schemas.microsoft.com/office/drawing/2010/main" val="0"/>
              </a:ext>
            </a:extLst>
          </a:blip>
          <a:srcRect l="-1" t="11450" r="28578"/>
          <a:stretch/>
        </p:blipFill>
        <p:spPr>
          <a:xfrm>
            <a:off x="3231553" y="971237"/>
            <a:ext cx="4237651" cy="5179801"/>
          </a:xfrm>
          <a:prstGeom prst="rect">
            <a:avLst/>
          </a:prstGeom>
        </p:spPr>
      </p:pic>
      <p:sp>
        <p:nvSpPr>
          <p:cNvPr id="3" name="Title 1">
            <a:extLst>
              <a:ext uri="{FF2B5EF4-FFF2-40B4-BE49-F238E27FC236}">
                <a16:creationId xmlns:a16="http://schemas.microsoft.com/office/drawing/2014/main" id="{FA313878-9BA3-43F8-A208-D4042FBBB954}"/>
              </a:ext>
            </a:extLst>
          </p:cNvPr>
          <p:cNvSpPr txBox="1">
            <a:spLocks/>
          </p:cNvSpPr>
          <p:nvPr/>
        </p:nvSpPr>
        <p:spPr>
          <a:xfrm>
            <a:off x="838200" y="366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effectLst/>
                <a:uLnTx/>
                <a:uFillTx/>
                <a:latin typeface="Freestyle Script"/>
              </a:rPr>
              <a:t>Fund Balance as a % of </a:t>
            </a:r>
            <a:r>
              <a:rPr lang="en-US" sz="8000" b="1">
                <a:latin typeface="Freestyle Script"/>
              </a:rPr>
              <a:t>Expense</a:t>
            </a:r>
            <a:endParaRPr kumimoji="0" lang="en-US" sz="8000" b="1" i="0" u="none" strike="noStrike" kern="1200" cap="none" spc="0" normalizeH="0" baseline="0" noProof="0">
              <a:ln>
                <a:noFill/>
              </a:ln>
              <a:effectLst/>
              <a:uLnTx/>
              <a:uFillTx/>
              <a:latin typeface="Freestyle Script" panose="030804020302050B0404" pitchFamily="66" charset="0"/>
              <a:ea typeface="+mj-ea"/>
              <a:cs typeface="+mj-cs"/>
            </a:endParaRPr>
          </a:p>
        </p:txBody>
      </p:sp>
      <p:pic>
        <p:nvPicPr>
          <p:cNvPr id="6" name="Picture 5">
            <a:extLst>
              <a:ext uri="{FF2B5EF4-FFF2-40B4-BE49-F238E27FC236}">
                <a16:creationId xmlns:a16="http://schemas.microsoft.com/office/drawing/2014/main" id="{1BF657DD-2C7D-BF29-196C-7294EF7612DC}"/>
              </a:ext>
            </a:extLst>
          </p:cNvPr>
          <p:cNvPicPr>
            <a:picLocks noChangeAspect="1"/>
          </p:cNvPicPr>
          <p:nvPr/>
        </p:nvPicPr>
        <p:blipFill>
          <a:blip r:embed="rId5"/>
          <a:stretch>
            <a:fillRect/>
          </a:stretch>
        </p:blipFill>
        <p:spPr>
          <a:xfrm>
            <a:off x="8200272" y="1232785"/>
            <a:ext cx="2047875" cy="600075"/>
          </a:xfrm>
          <a:prstGeom prst="rect">
            <a:avLst/>
          </a:prstGeom>
        </p:spPr>
      </p:pic>
    </p:spTree>
    <p:extLst>
      <p:ext uri="{BB962C8B-B14F-4D97-AF65-F5344CB8AC3E}">
        <p14:creationId xmlns:p14="http://schemas.microsoft.com/office/powerpoint/2010/main" val="3953894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791E33-051D-4FA0-B91D-E97309301B31}"/>
              </a:ext>
            </a:extLst>
          </p:cNvPr>
          <p:cNvSpPr txBox="1">
            <a:spLocks/>
          </p:cNvSpPr>
          <p:nvPr/>
        </p:nvSpPr>
        <p:spPr>
          <a:xfrm>
            <a:off x="838200" y="343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8000" b="1">
                <a:solidFill>
                  <a:prstClr val="black"/>
                </a:solidFill>
                <a:latin typeface="Freestyle Script" panose="030804020302050B0404" pitchFamily="66" charset="0"/>
              </a:rPr>
              <a:t>Comparison: Revenues to Expenditures</a:t>
            </a:r>
            <a:endPar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endParaRPr>
          </a:p>
        </p:txBody>
      </p:sp>
      <p:sp>
        <p:nvSpPr>
          <p:cNvPr id="2" name="TextBox 1">
            <a:extLst>
              <a:ext uri="{FF2B5EF4-FFF2-40B4-BE49-F238E27FC236}">
                <a16:creationId xmlns:a16="http://schemas.microsoft.com/office/drawing/2014/main" id="{6C8B1ECE-187A-47EC-81CE-D06F24EC0DD1}"/>
              </a:ext>
            </a:extLst>
          </p:cNvPr>
          <p:cNvSpPr txBox="1"/>
          <p:nvPr/>
        </p:nvSpPr>
        <p:spPr>
          <a:xfrm>
            <a:off x="10572437" y="1280052"/>
            <a:ext cx="14363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Revenue</a:t>
            </a:r>
          </a:p>
          <a:p>
            <a:r>
              <a:rPr lang="en-US">
                <a:cs typeface="Calibri"/>
              </a:rPr>
              <a:t>     Expense</a:t>
            </a:r>
          </a:p>
        </p:txBody>
      </p:sp>
      <p:sp>
        <p:nvSpPr>
          <p:cNvPr id="6" name="Rectangle 5">
            <a:extLst>
              <a:ext uri="{FF2B5EF4-FFF2-40B4-BE49-F238E27FC236}">
                <a16:creationId xmlns:a16="http://schemas.microsoft.com/office/drawing/2014/main" id="{617A99D2-0589-4A44-AD76-3687CE055253}"/>
              </a:ext>
            </a:extLst>
          </p:cNvPr>
          <p:cNvSpPr/>
          <p:nvPr/>
        </p:nvSpPr>
        <p:spPr>
          <a:xfrm>
            <a:off x="10599795" y="1347418"/>
            <a:ext cx="196645" cy="18435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6437D9C2-BEC6-4379-B328-03C6206F5588}"/>
              </a:ext>
            </a:extLst>
          </p:cNvPr>
          <p:cNvSpPr/>
          <p:nvPr/>
        </p:nvSpPr>
        <p:spPr>
          <a:xfrm>
            <a:off x="10604546" y="1687789"/>
            <a:ext cx="196645" cy="18435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lide8" descr="District Financial 360_37_2660_4588472_846677">
            <a:extLst>
              <a:ext uri="{FF2B5EF4-FFF2-40B4-BE49-F238E27FC236}">
                <a16:creationId xmlns:a16="http://schemas.microsoft.com/office/drawing/2014/main" id="{A9744E4A-394A-E310-A020-2B3F43FA2D9E}"/>
              </a:ext>
            </a:extLst>
          </p:cNvPr>
          <p:cNvPicPr>
            <a:picLocks noChangeAspect="1"/>
          </p:cNvPicPr>
          <p:nvPr/>
        </p:nvPicPr>
        <p:blipFill rotWithShape="1">
          <a:blip r:embed="rId4">
            <a:extLst>
              <a:ext uri="{28A0092B-C50C-407E-A947-70E740481C1C}">
                <a14:useLocalDpi xmlns:a14="http://schemas.microsoft.com/office/drawing/2010/main" val="0"/>
              </a:ext>
            </a:extLst>
          </a:blip>
          <a:srcRect l="6325" t="33913" r="5099" b="26522"/>
          <a:stretch/>
        </p:blipFill>
        <p:spPr>
          <a:xfrm>
            <a:off x="1093619" y="1993749"/>
            <a:ext cx="10260181" cy="3749705"/>
          </a:xfrm>
          <a:prstGeom prst="rect">
            <a:avLst/>
          </a:prstGeom>
        </p:spPr>
      </p:pic>
      <p:sp>
        <p:nvSpPr>
          <p:cNvPr id="4" name="TextBox 3">
            <a:extLst>
              <a:ext uri="{FF2B5EF4-FFF2-40B4-BE49-F238E27FC236}">
                <a16:creationId xmlns:a16="http://schemas.microsoft.com/office/drawing/2014/main" id="{5D741B00-039B-BC99-8FDB-FCBF1D085DCB}"/>
              </a:ext>
            </a:extLst>
          </p:cNvPr>
          <p:cNvSpPr txBox="1"/>
          <p:nvPr/>
        </p:nvSpPr>
        <p:spPr>
          <a:xfrm>
            <a:off x="9399419" y="3267456"/>
            <a:ext cx="1954381" cy="1200329"/>
          </a:xfrm>
          <a:prstGeom prst="rect">
            <a:avLst/>
          </a:prstGeom>
          <a:solidFill>
            <a:schemeClr val="bg1"/>
          </a:solidFill>
          <a:ln>
            <a:solidFill>
              <a:schemeClr val="tx1"/>
            </a:solidFill>
          </a:ln>
        </p:spPr>
        <p:txBody>
          <a:bodyPr wrap="square" rtlCol="0">
            <a:spAutoFit/>
          </a:bodyPr>
          <a:lstStyle/>
          <a:p>
            <a:pPr algn="ctr"/>
            <a:r>
              <a:rPr lang="en-US">
                <a:latin typeface="Century Schoolbook" panose="02040604050505020304" pitchFamily="18" charset="0"/>
              </a:rPr>
              <a:t>In reality, we experienced a  prudent $4.6M surplus</a:t>
            </a:r>
          </a:p>
        </p:txBody>
      </p:sp>
    </p:spTree>
    <p:extLst>
      <p:ext uri="{BB962C8B-B14F-4D97-AF65-F5344CB8AC3E}">
        <p14:creationId xmlns:p14="http://schemas.microsoft.com/office/powerpoint/2010/main" val="2089511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39DDC7-EB8D-4EB2-ABAA-73A0B357F407}"/>
              </a:ext>
            </a:extLst>
          </p:cNvPr>
          <p:cNvSpPr txBox="1">
            <a:spLocks/>
          </p:cNvSpPr>
          <p:nvPr/>
        </p:nvSpPr>
        <p:spPr>
          <a:xfrm>
            <a:off x="838200" y="343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Overall…Right Correcting</a:t>
            </a:r>
          </a:p>
        </p:txBody>
      </p:sp>
      <p:pic>
        <p:nvPicPr>
          <p:cNvPr id="2" name="slide8" descr="District Budget 360_37_2660_4588472_846677">
            <a:extLst>
              <a:ext uri="{FF2B5EF4-FFF2-40B4-BE49-F238E27FC236}">
                <a16:creationId xmlns:a16="http://schemas.microsoft.com/office/drawing/2014/main" id="{CA02BC8F-946E-E9DF-A547-F10F60A23AE6}"/>
              </a:ext>
            </a:extLst>
          </p:cNvPr>
          <p:cNvPicPr>
            <a:picLocks noChangeAspect="1"/>
          </p:cNvPicPr>
          <p:nvPr/>
        </p:nvPicPr>
        <p:blipFill rotWithShape="1">
          <a:blip r:embed="rId4">
            <a:extLst>
              <a:ext uri="{28A0092B-C50C-407E-A947-70E740481C1C}">
                <a14:useLocalDpi xmlns:a14="http://schemas.microsoft.com/office/drawing/2010/main" val="0"/>
              </a:ext>
            </a:extLst>
          </a:blip>
          <a:srcRect t="38406" b="17101"/>
          <a:stretch/>
        </p:blipFill>
        <p:spPr>
          <a:xfrm>
            <a:off x="739254" y="2023969"/>
            <a:ext cx="11269513" cy="3646630"/>
          </a:xfrm>
          <a:prstGeom prst="rect">
            <a:avLst/>
          </a:prstGeom>
        </p:spPr>
      </p:pic>
      <p:sp>
        <p:nvSpPr>
          <p:cNvPr id="4" name="TextBox 3">
            <a:extLst>
              <a:ext uri="{FF2B5EF4-FFF2-40B4-BE49-F238E27FC236}">
                <a16:creationId xmlns:a16="http://schemas.microsoft.com/office/drawing/2014/main" id="{A1785EEE-BA39-8E57-2115-79EB0BADCA63}"/>
              </a:ext>
            </a:extLst>
          </p:cNvPr>
          <p:cNvSpPr txBox="1"/>
          <p:nvPr/>
        </p:nvSpPr>
        <p:spPr>
          <a:xfrm>
            <a:off x="10070432" y="1106905"/>
            <a:ext cx="1576136" cy="1477328"/>
          </a:xfrm>
          <a:prstGeom prst="rect">
            <a:avLst/>
          </a:prstGeom>
          <a:noFill/>
        </p:spPr>
        <p:txBody>
          <a:bodyPr wrap="square" rtlCol="0">
            <a:spAutoFit/>
          </a:bodyPr>
          <a:lstStyle/>
          <a:p>
            <a:pPr algn="ctr"/>
            <a:r>
              <a:rPr lang="en-US">
                <a:latin typeface="Century Schoolbook" panose="02040604050505020304" pitchFamily="18" charset="0"/>
              </a:rPr>
              <a:t>NOTE: Actual surplus of $4.6M in 2022</a:t>
            </a:r>
          </a:p>
        </p:txBody>
      </p:sp>
    </p:spTree>
    <p:extLst>
      <p:ext uri="{BB962C8B-B14F-4D97-AF65-F5344CB8AC3E}">
        <p14:creationId xmlns:p14="http://schemas.microsoft.com/office/powerpoint/2010/main" val="433149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1778974"/>
            <a:ext cx="7298550" cy="3850684"/>
          </a:xfrm>
        </p:spPr>
        <p:txBody>
          <a:bodyPr>
            <a:normAutofit lnSpcReduction="10000"/>
          </a:bodyPr>
          <a:lstStyle/>
          <a:p>
            <a:r>
              <a:rPr lang="en-US">
                <a:latin typeface="Century Schoolbook" panose="02040604050505020304" pitchFamily="18" charset="0"/>
              </a:rPr>
              <a:t>Handout: Intended Use of Reserves</a:t>
            </a:r>
          </a:p>
          <a:p>
            <a:r>
              <a:rPr lang="en-US">
                <a:latin typeface="Century Schoolbook" panose="02040604050505020304" pitchFamily="18" charset="0"/>
              </a:rPr>
              <a:t>Governed by two sets of regulations</a:t>
            </a:r>
          </a:p>
          <a:p>
            <a:pPr lvl="1"/>
            <a:r>
              <a:rPr lang="en-US">
                <a:latin typeface="Century Schoolbook" panose="02040604050505020304" pitchFamily="18" charset="0"/>
              </a:rPr>
              <a:t>General Municipal Law (GML) </a:t>
            </a:r>
          </a:p>
          <a:p>
            <a:pPr lvl="1"/>
            <a:r>
              <a:rPr lang="en-US">
                <a:latin typeface="Century Schoolbook" panose="02040604050505020304" pitchFamily="18" charset="0"/>
              </a:rPr>
              <a:t>Education Law (Ed Law) </a:t>
            </a:r>
          </a:p>
          <a:p>
            <a:r>
              <a:rPr lang="en-US">
                <a:latin typeface="Century Schoolbook" panose="02040604050505020304" pitchFamily="18" charset="0"/>
              </a:rPr>
              <a:t>All very restrictive - used for specific purposes </a:t>
            </a:r>
          </a:p>
          <a:p>
            <a:r>
              <a:rPr lang="en-US">
                <a:latin typeface="Century Schoolbook" panose="02040604050505020304" pitchFamily="18" charset="0"/>
              </a:rPr>
              <a:t>Not “slush funds”</a:t>
            </a:r>
          </a:p>
          <a:p>
            <a:r>
              <a:rPr lang="en-US">
                <a:latin typeface="Century Schoolbook" panose="02040604050505020304" pitchFamily="18" charset="0"/>
                <a:hlinkClick r:id="rId4"/>
              </a:rPr>
              <a:t>BOE Adopted Reserve Plan</a:t>
            </a:r>
            <a:endParaRPr lang="en-US">
              <a:latin typeface="Century Schoolbook" panose="02040604050505020304" pitchFamily="18" charset="0"/>
            </a:endParaRPr>
          </a:p>
          <a:p>
            <a:r>
              <a:rPr lang="en-US">
                <a:latin typeface="Century Schoolbook" panose="02040604050505020304" pitchFamily="18" charset="0"/>
                <a:hlinkClick r:id="rId5"/>
              </a:rPr>
              <a:t>www.gateschili.org/page/18376</a:t>
            </a:r>
            <a:endParaRPr lang="en-US">
              <a:latin typeface="Century Schoolbook" panose="02040604050505020304" pitchFamily="18" charset="0"/>
            </a:endParaRPr>
          </a:p>
          <a:p>
            <a:pPr marL="0" indent="0">
              <a:buNone/>
            </a:pPr>
            <a:endParaRPr lang="en-US">
              <a:latin typeface="Century Schoolbook" panose="02040604050505020304" pitchFamily="18" charset="0"/>
            </a:endParaRPr>
          </a:p>
          <a:p>
            <a:pPr marL="0" indent="0">
              <a:buNone/>
            </a:pPr>
            <a:endParaRPr lang="en-US">
              <a:latin typeface="Century Schoolbook" panose="02040604050505020304" pitchFamily="18" charset="0"/>
            </a:endParaRPr>
          </a:p>
          <a:p>
            <a:pPr marL="0" indent="0">
              <a:buNone/>
            </a:pPr>
            <a:endParaRPr lang="en-US">
              <a:latin typeface="Century Schoolbook" panose="02040604050505020304" pitchFamily="18" charset="0"/>
            </a:endParaRP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245421"/>
            <a:ext cx="101922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Reserves</a:t>
            </a:r>
          </a:p>
        </p:txBody>
      </p:sp>
      <p:pic>
        <p:nvPicPr>
          <p:cNvPr id="11" name="Picture 10">
            <a:extLst>
              <a:ext uri="{FF2B5EF4-FFF2-40B4-BE49-F238E27FC236}">
                <a16:creationId xmlns:a16="http://schemas.microsoft.com/office/drawing/2014/main" id="{CBDA9D4B-E4C4-4C1A-8E7C-A3E04E3D9DE6}"/>
              </a:ext>
            </a:extLst>
          </p:cNvPr>
          <p:cNvPicPr>
            <a:picLocks noChangeAspect="1"/>
          </p:cNvPicPr>
          <p:nvPr/>
        </p:nvPicPr>
        <p:blipFill rotWithShape="1">
          <a:blip r:embed="rId6">
            <a:extLst>
              <a:ext uri="{28A0092B-C50C-407E-A947-70E740481C1C}">
                <a14:useLocalDpi xmlns:a14="http://schemas.microsoft.com/office/drawing/2010/main" val="0"/>
              </a:ext>
            </a:extLst>
          </a:blip>
          <a:srcRect l="21900" t="17880" r="23515" b="27535"/>
          <a:stretch/>
        </p:blipFill>
        <p:spPr>
          <a:xfrm>
            <a:off x="8136750" y="908203"/>
            <a:ext cx="3540436" cy="2360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7DDA3E5B-4DFF-40CF-B368-43494A80FC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136750" y="3543794"/>
            <a:ext cx="3540437" cy="2360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6334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1669249"/>
            <a:ext cx="10515600" cy="4170362"/>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US" sz="2000">
                <a:effectLst/>
                <a:latin typeface="Century Schoolbook" panose="02040604050505020304" pitchFamily="18" charset="0"/>
                <a:ea typeface="Calibri" panose="020F0502020204030204" pitchFamily="34" charset="0"/>
                <a:cs typeface="Times New Roman" panose="02020603050405020304" pitchFamily="18" charset="0"/>
              </a:rPr>
              <a:t>Established by Board of Education resolution</a:t>
            </a:r>
          </a:p>
          <a:p>
            <a:pPr marL="342900" marR="0" lvl="0" indent="-342900">
              <a:lnSpc>
                <a:spcPct val="115000"/>
              </a:lnSpc>
              <a:spcBef>
                <a:spcPts val="0"/>
              </a:spcBef>
              <a:spcAft>
                <a:spcPts val="0"/>
              </a:spcAft>
              <a:buFont typeface="Symbol" panose="05050102010706020507" pitchFamily="18" charset="2"/>
              <a:buChar char=""/>
            </a:pPr>
            <a:r>
              <a:rPr lang="en-US" sz="2000">
                <a:effectLst/>
                <a:latin typeface="Century Schoolbook" panose="02040604050505020304" pitchFamily="18" charset="0"/>
                <a:ea typeface="Calibri" panose="020F0502020204030204" pitchFamily="34" charset="0"/>
                <a:cs typeface="Times New Roman" panose="02020603050405020304" pitchFamily="18" charset="0"/>
              </a:rPr>
              <a:t>Funded by budgetary appropriations and other sums as may be legally appropriated (e.g., surplus monies).</a:t>
            </a:r>
          </a:p>
          <a:p>
            <a:pPr marL="342900" marR="0" lvl="0" indent="-342900">
              <a:lnSpc>
                <a:spcPct val="115000"/>
              </a:lnSpc>
              <a:spcBef>
                <a:spcPts val="0"/>
              </a:spcBef>
              <a:spcAft>
                <a:spcPts val="0"/>
              </a:spcAft>
              <a:buFont typeface="Symbol" panose="05050102010706020507" pitchFamily="18" charset="2"/>
              <a:buChar char=""/>
            </a:pPr>
            <a:r>
              <a:rPr lang="en-US" sz="2000">
                <a:effectLst/>
                <a:latin typeface="Century Schoolbook" panose="02040604050505020304" pitchFamily="18" charset="0"/>
                <a:ea typeface="Calibri" panose="020F0502020204030204" pitchFamily="34" charset="0"/>
                <a:cs typeface="Times New Roman" panose="02020603050405020304" pitchFamily="18" charset="0"/>
              </a:rPr>
              <a:t>Voter approval is not needed to expend funds</a:t>
            </a:r>
          </a:p>
          <a:p>
            <a:pPr marL="342900" marR="0" lvl="0" indent="-342900">
              <a:lnSpc>
                <a:spcPct val="115000"/>
              </a:lnSpc>
              <a:spcBef>
                <a:spcPts val="0"/>
              </a:spcBef>
              <a:spcAft>
                <a:spcPts val="0"/>
              </a:spcAft>
              <a:buFont typeface="Symbol" panose="05050102010706020507" pitchFamily="18" charset="2"/>
              <a:buChar char=""/>
            </a:pPr>
            <a:r>
              <a:rPr lang="en-US" sz="2000">
                <a:effectLst/>
                <a:latin typeface="Century Schoolbook" panose="02040604050505020304" pitchFamily="18" charset="0"/>
                <a:ea typeface="Calibri" panose="020F0502020204030204" pitchFamily="34" charset="0"/>
                <a:cs typeface="Times New Roman" panose="02020603050405020304" pitchFamily="18" charset="0"/>
              </a:rPr>
              <a:t>Utilized to pay expenses from pay for Workers' Compensation and benefits, related medical/hospital expenses, and self-insurance administrative</a:t>
            </a:r>
          </a:p>
          <a:p>
            <a:pPr marL="342900" marR="0" lvl="0" indent="-342900">
              <a:lnSpc>
                <a:spcPct val="115000"/>
              </a:lnSpc>
              <a:spcBef>
                <a:spcPts val="0"/>
              </a:spcBef>
              <a:spcAft>
                <a:spcPts val="0"/>
              </a:spcAft>
              <a:buFont typeface="Symbol" panose="05050102010706020507" pitchFamily="18" charset="2"/>
              <a:buChar char=""/>
            </a:pPr>
            <a:r>
              <a:rPr lang="en-US" sz="2000">
                <a:effectLst/>
                <a:latin typeface="Century Schoolbook" panose="02040604050505020304" pitchFamily="18" charset="0"/>
                <a:ea typeface="Calibri" panose="020F0502020204030204" pitchFamily="34" charset="0"/>
                <a:cs typeface="Times New Roman" panose="02020603050405020304" pitchFamily="18" charset="0"/>
              </a:rPr>
              <a:t>Excess funds may be transferred to other reserves authorized by General Municipal Law and Education Law sixty days before the end of the fiscal year</a:t>
            </a:r>
          </a:p>
          <a:p>
            <a:pPr marL="0" indent="0">
              <a:buNone/>
            </a:pPr>
            <a:endParaRPr lang="en-US" sz="2000">
              <a:latin typeface="Century Schoolbook" panose="02040604050505020304" pitchFamily="18" charset="0"/>
            </a:endParaRP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343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1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Worker’s Compensation Reserve </a:t>
            </a:r>
            <a:r>
              <a:rPr kumimoji="0" lang="en-US" sz="1400" i="0" u="none" strike="noStrike" kern="1200" cap="none" spc="0" normalizeH="0" baseline="0" noProof="0">
                <a:ln>
                  <a:noFill/>
                </a:ln>
                <a:solidFill>
                  <a:prstClr val="black"/>
                </a:solidFill>
                <a:effectLst/>
                <a:uLnTx/>
                <a:uFillTx/>
                <a:latin typeface="Century Schoolbook" panose="02040604050505020304" pitchFamily="18" charset="0"/>
              </a:rPr>
              <a:t>(GML Article 2 §6-j)</a:t>
            </a:r>
            <a:endParaRPr kumimoji="0" lang="en-US" sz="2600" i="0" u="none" strike="noStrike" kern="1200" cap="none" spc="0" normalizeH="0" baseline="0" noProof="0">
              <a:ln>
                <a:noFill/>
              </a:ln>
              <a:solidFill>
                <a:prstClr val="black"/>
              </a:solidFill>
              <a:effectLst/>
              <a:uLnTx/>
              <a:uFillTx/>
              <a:latin typeface="Century Schoolbook" panose="02040604050505020304" pitchFamily="18" charset="0"/>
            </a:endParaRPr>
          </a:p>
        </p:txBody>
      </p:sp>
      <p:sp>
        <p:nvSpPr>
          <p:cNvPr id="2" name="TextBox 1">
            <a:extLst>
              <a:ext uri="{FF2B5EF4-FFF2-40B4-BE49-F238E27FC236}">
                <a16:creationId xmlns:a16="http://schemas.microsoft.com/office/drawing/2014/main" id="{A1032E33-8A61-4D74-A317-CA5F7D284DAC}"/>
              </a:ext>
            </a:extLst>
          </p:cNvPr>
          <p:cNvSpPr txBox="1"/>
          <p:nvPr/>
        </p:nvSpPr>
        <p:spPr>
          <a:xfrm>
            <a:off x="5823857" y="5316391"/>
            <a:ext cx="5529943" cy="523220"/>
          </a:xfrm>
          <a:prstGeom prst="rect">
            <a:avLst/>
          </a:prstGeom>
          <a:noFill/>
        </p:spPr>
        <p:txBody>
          <a:bodyPr wrap="square" rtlCol="0">
            <a:spAutoFit/>
          </a:bodyPr>
          <a:lstStyle/>
          <a:p>
            <a:pPr algn="r"/>
            <a:r>
              <a:rPr lang="en-US" sz="2800" b="1">
                <a:latin typeface="Century Schoolbook" panose="02040604050505020304" pitchFamily="18" charset="0"/>
              </a:rPr>
              <a:t>Balance: $1,201,203</a:t>
            </a:r>
          </a:p>
        </p:txBody>
      </p:sp>
    </p:spTree>
    <p:extLst>
      <p:ext uri="{BB962C8B-B14F-4D97-AF65-F5344CB8AC3E}">
        <p14:creationId xmlns:p14="http://schemas.microsoft.com/office/powerpoint/2010/main" val="39106606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1669249"/>
            <a:ext cx="10515600" cy="4170362"/>
          </a:xfrm>
        </p:spPr>
        <p:txBody>
          <a:bodyPr>
            <a:normAutofit/>
          </a:bodyPr>
          <a:lstStyle/>
          <a:p>
            <a:r>
              <a:rPr lang="en-US" sz="2000">
                <a:latin typeface="Century Schoolbook" panose="02040604050505020304" pitchFamily="18" charset="0"/>
              </a:rPr>
              <a:t>Established by Board of Education resolution</a:t>
            </a:r>
          </a:p>
          <a:p>
            <a:r>
              <a:rPr lang="en-US" sz="2000">
                <a:latin typeface="Century Schoolbook" panose="02040604050505020304" pitchFamily="18" charset="0"/>
              </a:rPr>
              <a:t>Funded by budgetary appropriations, amounts from any other fund authorized by this chapter by resolution subject to referendum, or other sums that may be legally appropriated</a:t>
            </a:r>
          </a:p>
          <a:p>
            <a:r>
              <a:rPr lang="en-US" sz="2000">
                <a:latin typeface="Century Schoolbook" panose="02040604050505020304" pitchFamily="18" charset="0"/>
              </a:rPr>
              <a:t>Voter approval is not needed to expend funds</a:t>
            </a:r>
          </a:p>
          <a:p>
            <a:r>
              <a:rPr lang="en-US" sz="2000">
                <a:latin typeface="Century Schoolbook" panose="02040604050505020304" pitchFamily="18" charset="0"/>
              </a:rPr>
              <a:t>Utilized to pay unemployment claims</a:t>
            </a:r>
          </a:p>
          <a:p>
            <a:r>
              <a:rPr lang="en-US" sz="2000">
                <a:latin typeface="Century Schoolbook" panose="02040604050505020304" pitchFamily="18" charset="0"/>
              </a:rPr>
              <a:t>Excess funds may be transferred to other reserves authorized by General Municipal Law and Education Law 60 days before the end of the fiscal year</a:t>
            </a:r>
          </a:p>
          <a:p>
            <a:r>
              <a:rPr lang="en-US" sz="2000">
                <a:latin typeface="Century Schoolbook" panose="02040604050505020304" pitchFamily="18" charset="0"/>
              </a:rPr>
              <a:t>The district is obligated to pay 100% of all unemployment claims granted by the NYS Department of Labor</a:t>
            </a: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343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1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Unemployment Insurance Reserve </a:t>
            </a:r>
            <a:r>
              <a:rPr kumimoji="0" lang="en-US" sz="1400" i="0" u="none" strike="noStrike" kern="1200" cap="none" spc="0" normalizeH="0" baseline="0" noProof="0">
                <a:ln>
                  <a:noFill/>
                </a:ln>
                <a:solidFill>
                  <a:prstClr val="black"/>
                </a:solidFill>
                <a:effectLst/>
                <a:uLnTx/>
                <a:uFillTx/>
                <a:latin typeface="Century Schoolbook" panose="02040604050505020304" pitchFamily="18" charset="0"/>
              </a:rPr>
              <a:t>(GML Article 2 §6-m)</a:t>
            </a:r>
            <a:endParaRPr kumimoji="0" lang="en-US" sz="2600" i="0" u="none" strike="noStrike" kern="1200" cap="none" spc="0" normalizeH="0" baseline="0" noProof="0">
              <a:ln>
                <a:noFill/>
              </a:ln>
              <a:solidFill>
                <a:prstClr val="black"/>
              </a:solidFill>
              <a:effectLst/>
              <a:uLnTx/>
              <a:uFillTx/>
              <a:latin typeface="Century Schoolbook" panose="02040604050505020304" pitchFamily="18" charset="0"/>
            </a:endParaRPr>
          </a:p>
        </p:txBody>
      </p:sp>
      <p:sp>
        <p:nvSpPr>
          <p:cNvPr id="2" name="TextBox 1">
            <a:extLst>
              <a:ext uri="{FF2B5EF4-FFF2-40B4-BE49-F238E27FC236}">
                <a16:creationId xmlns:a16="http://schemas.microsoft.com/office/drawing/2014/main" id="{A1032E33-8A61-4D74-A317-CA5F7D284DAC}"/>
              </a:ext>
            </a:extLst>
          </p:cNvPr>
          <p:cNvSpPr txBox="1"/>
          <p:nvPr/>
        </p:nvSpPr>
        <p:spPr>
          <a:xfrm>
            <a:off x="6183087" y="5316391"/>
            <a:ext cx="5170714" cy="523220"/>
          </a:xfrm>
          <a:prstGeom prst="rect">
            <a:avLst/>
          </a:prstGeom>
          <a:noFill/>
        </p:spPr>
        <p:txBody>
          <a:bodyPr wrap="square" rtlCol="0">
            <a:spAutoFit/>
          </a:bodyPr>
          <a:lstStyle/>
          <a:p>
            <a:pPr algn="r"/>
            <a:r>
              <a:rPr lang="en-US" sz="2800" b="1">
                <a:latin typeface="Century Schoolbook" panose="02040604050505020304" pitchFamily="18" charset="0"/>
              </a:rPr>
              <a:t>Balance: $714,720</a:t>
            </a:r>
          </a:p>
        </p:txBody>
      </p:sp>
    </p:spTree>
    <p:extLst>
      <p:ext uri="{BB962C8B-B14F-4D97-AF65-F5344CB8AC3E}">
        <p14:creationId xmlns:p14="http://schemas.microsoft.com/office/powerpoint/2010/main" val="172870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9598-5DC2-83DE-7587-FB3F85D6497F}"/>
              </a:ext>
            </a:extLst>
          </p:cNvPr>
          <p:cNvSpPr>
            <a:spLocks noGrp="1"/>
          </p:cNvSpPr>
          <p:nvPr>
            <p:ph type="title"/>
          </p:nvPr>
        </p:nvSpPr>
        <p:spPr/>
        <p:txBody>
          <a:bodyPr>
            <a:normAutofit/>
          </a:bodyPr>
          <a:lstStyle/>
          <a:p>
            <a:r>
              <a:rPr kumimoji="0" lang="fr-FR" sz="6600" b="1" i="0" u="none" strike="noStrike" kern="1200" cap="none" spc="0" normalizeH="0" baseline="0" noProof="0">
                <a:ln>
                  <a:noFill/>
                </a:ln>
                <a:effectLst/>
                <a:uLnTx/>
                <a:uFillTx/>
                <a:latin typeface="Freestyle Script"/>
              </a:rPr>
              <a:t>Retirement</a:t>
            </a:r>
            <a:r>
              <a:rPr kumimoji="0" lang="fr-FR" sz="5400" b="1" i="0" u="none" strike="noStrike" kern="1200" cap="none" spc="0" normalizeH="0" baseline="0" noProof="0">
                <a:ln>
                  <a:noFill/>
                </a:ln>
                <a:effectLst/>
                <a:uLnTx/>
                <a:uFillTx/>
                <a:latin typeface="Freestyle Script"/>
              </a:rPr>
              <a:t> </a:t>
            </a:r>
            <a:r>
              <a:rPr kumimoji="0" lang="fr-FR" sz="6000" b="1" i="0" u="none" strike="noStrike" kern="1200" cap="none" spc="0" normalizeH="0" baseline="0" noProof="0">
                <a:ln>
                  <a:noFill/>
                </a:ln>
                <a:effectLst/>
                <a:uLnTx/>
                <a:uFillTx/>
                <a:latin typeface="Freestyle Script"/>
              </a:rPr>
              <a:t>(ERS) Contributions Reserve </a:t>
            </a:r>
            <a:r>
              <a:rPr kumimoji="0" lang="fr-FR" sz="1050" i="0" u="none" strike="noStrike" kern="1200" cap="none" spc="0" normalizeH="0" baseline="0" noProof="0">
                <a:ln>
                  <a:noFill/>
                </a:ln>
                <a:effectLst/>
                <a:uLnTx/>
                <a:uFillTx/>
                <a:latin typeface="Century Schoolbook" panose="02040604050505020304" pitchFamily="18" charset="0"/>
              </a:rPr>
              <a:t>(GML Article 2 § 6-r)</a:t>
            </a:r>
            <a:endParaRPr lang="en-US"/>
          </a:p>
        </p:txBody>
      </p:sp>
      <p:sp>
        <p:nvSpPr>
          <p:cNvPr id="4" name="Content Placeholder 3">
            <a:extLst>
              <a:ext uri="{FF2B5EF4-FFF2-40B4-BE49-F238E27FC236}">
                <a16:creationId xmlns:a16="http://schemas.microsoft.com/office/drawing/2014/main" id="{64BEE5EC-D588-4841-940F-05C12D7B6267}"/>
              </a:ext>
            </a:extLst>
          </p:cNvPr>
          <p:cNvSpPr>
            <a:spLocks noGrp="1"/>
          </p:cNvSpPr>
          <p:nvPr>
            <p:ph idx="4294967295"/>
          </p:nvPr>
        </p:nvSpPr>
        <p:spPr>
          <a:xfrm>
            <a:off x="838198" y="1668463"/>
            <a:ext cx="10515600" cy="4170362"/>
          </a:xfrm>
        </p:spPr>
        <p:txBody>
          <a:bodyPr>
            <a:normAutofit/>
          </a:bodyPr>
          <a:lstStyle/>
          <a:p>
            <a:r>
              <a:rPr lang="en-US" sz="2000">
                <a:latin typeface="Century Schoolbook" panose="02040604050505020304" pitchFamily="18" charset="0"/>
              </a:rPr>
              <a:t>Established by Board of Education </a:t>
            </a:r>
          </a:p>
          <a:p>
            <a:r>
              <a:rPr lang="en-US" sz="2000">
                <a:latin typeface="Century Schoolbook" panose="02040604050505020304" pitchFamily="18" charset="0"/>
              </a:rPr>
              <a:t>Funded by budgetary appropriations, revenues not required by law to be paid into other funds or accounts, transfers from other reserve funds as permitted by law, and such other funds as the board may legally appropriate </a:t>
            </a:r>
          </a:p>
          <a:p>
            <a:r>
              <a:rPr lang="en-US" sz="2000">
                <a:latin typeface="Century Schoolbook" panose="02040604050505020304" pitchFamily="18" charset="0"/>
              </a:rPr>
              <a:t>Voter approval is not needed to expend funds </a:t>
            </a:r>
          </a:p>
          <a:p>
            <a:r>
              <a:rPr lang="en-US" sz="2000">
                <a:latin typeface="Century Schoolbook" panose="02040604050505020304" pitchFamily="18" charset="0"/>
              </a:rPr>
              <a:t>A portion of the funds may be transferred to another reserve fund established pursuant to Education Law § 3651 following a public hearing conducted in the manner set forth by in law</a:t>
            </a:r>
          </a:p>
          <a:p>
            <a:r>
              <a:rPr lang="en-US" sz="2000">
                <a:latin typeface="Century Schoolbook" panose="02040604050505020304" pitchFamily="18" charset="0"/>
              </a:rPr>
              <a:t>Used to offset employer costs associated with the NYSERS pension system</a:t>
            </a:r>
          </a:p>
        </p:txBody>
      </p:sp>
      <p:sp>
        <p:nvSpPr>
          <p:cNvPr id="5" name="TextBox 4">
            <a:extLst>
              <a:ext uri="{FF2B5EF4-FFF2-40B4-BE49-F238E27FC236}">
                <a16:creationId xmlns:a16="http://schemas.microsoft.com/office/drawing/2014/main" id="{CA7A583D-C0DB-4E91-A26C-F9FAFF4BD6E8}"/>
              </a:ext>
            </a:extLst>
          </p:cNvPr>
          <p:cNvSpPr txBox="1"/>
          <p:nvPr/>
        </p:nvSpPr>
        <p:spPr>
          <a:xfrm>
            <a:off x="5791201" y="5316391"/>
            <a:ext cx="5562600" cy="523220"/>
          </a:xfrm>
          <a:prstGeom prst="rect">
            <a:avLst/>
          </a:prstGeom>
          <a:noFill/>
        </p:spPr>
        <p:txBody>
          <a:bodyPr wrap="square" rtlCol="0">
            <a:spAutoFit/>
          </a:bodyPr>
          <a:lstStyle/>
          <a:p>
            <a:pPr algn="r"/>
            <a:r>
              <a:rPr lang="en-US" sz="2800" b="1">
                <a:latin typeface="Century Schoolbook" panose="02040604050505020304" pitchFamily="18" charset="0"/>
              </a:rPr>
              <a:t>Balance: $8,431,263</a:t>
            </a:r>
          </a:p>
        </p:txBody>
      </p:sp>
    </p:spTree>
    <p:extLst>
      <p:ext uri="{BB962C8B-B14F-4D97-AF65-F5344CB8AC3E}">
        <p14:creationId xmlns:p14="http://schemas.microsoft.com/office/powerpoint/2010/main" val="139856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416" y="778309"/>
            <a:ext cx="2786265" cy="3453319"/>
          </a:xfrm>
        </p:spPr>
        <p:txBody>
          <a:bodyPr vert="horz" lIns="0" tIns="45720" rIns="0" bIns="0" rtlCol="0" anchor="b">
            <a:normAutofit/>
          </a:bodyPr>
          <a:lstStyle/>
          <a:p>
            <a:pPr algn="ctr"/>
            <a:r>
              <a:rPr lang="en-US" sz="8000" b="1">
                <a:latin typeface="Freestyle Script" panose="030804020302050B0404" pitchFamily="66" charset="0"/>
              </a:rPr>
              <a:t>District Snapshot</a:t>
            </a:r>
          </a:p>
        </p:txBody>
      </p:sp>
      <p:sp>
        <p:nvSpPr>
          <p:cNvPr id="3" name="TextBox 2">
            <a:extLst>
              <a:ext uri="{FF2B5EF4-FFF2-40B4-BE49-F238E27FC236}">
                <a16:creationId xmlns:a16="http://schemas.microsoft.com/office/drawing/2014/main" id="{A881B474-88B3-46DD-B077-40C83400CCE4}"/>
              </a:ext>
            </a:extLst>
          </p:cNvPr>
          <p:cNvSpPr txBox="1"/>
          <p:nvPr/>
        </p:nvSpPr>
        <p:spPr>
          <a:xfrm>
            <a:off x="5659761" y="411127"/>
            <a:ext cx="5776367" cy="1846659"/>
          </a:xfrm>
          <a:prstGeom prst="rect">
            <a:avLst/>
          </a:prstGeom>
          <a:noFill/>
        </p:spPr>
        <p:txBody>
          <a:bodyPr wrap="square" lIns="91440" tIns="45720" rIns="91440" bIns="45720" rtlCol="0" anchor="t">
            <a:spAutoFit/>
          </a:bodyPr>
          <a:lstStyle/>
          <a:p>
            <a:r>
              <a:rPr lang="en-US" sz="2000" b="1">
                <a:latin typeface="Century Schoolbook"/>
              </a:rPr>
              <a:t>Students</a:t>
            </a:r>
          </a:p>
          <a:p>
            <a:pPr marL="285750" indent="-285750">
              <a:buFont typeface="Arial" panose="020B0604020202020204" pitchFamily="34" charset="0"/>
              <a:buChar char="•"/>
            </a:pPr>
            <a:r>
              <a:rPr lang="en-US" sz="2000">
                <a:latin typeface="Century Schoolbook"/>
              </a:rPr>
              <a:t>Slight decrease in enrollment	3,573</a:t>
            </a:r>
          </a:p>
          <a:p>
            <a:pPr marL="285750" indent="-285750">
              <a:buFont typeface="Arial" panose="020B0604020202020204" pitchFamily="34" charset="0"/>
              <a:buChar char="•"/>
            </a:pPr>
            <a:r>
              <a:rPr lang="en-US" sz="2000">
                <a:latin typeface="Century Schoolbook"/>
              </a:rPr>
              <a:t>Diverse Population</a:t>
            </a:r>
          </a:p>
          <a:p>
            <a:pPr marL="742950" lvl="1" indent="-285750">
              <a:buFont typeface="Arial" panose="020B0604020202020204" pitchFamily="34" charset="0"/>
              <a:buChar char="•"/>
            </a:pPr>
            <a:r>
              <a:rPr lang="en-US">
                <a:latin typeface="Century Schoolbook"/>
              </a:rPr>
              <a:t>English Language Learners	5%</a:t>
            </a:r>
          </a:p>
          <a:p>
            <a:pPr marL="742950" lvl="1" indent="-285750">
              <a:buFont typeface="Arial" panose="020B0604020202020204" pitchFamily="34" charset="0"/>
              <a:buChar char="•"/>
            </a:pPr>
            <a:r>
              <a:rPr lang="en-US">
                <a:latin typeface="Century Schoolbook"/>
              </a:rPr>
              <a:t>Students with Disabilities		13%</a:t>
            </a:r>
          </a:p>
          <a:p>
            <a:pPr marL="742950" lvl="1" indent="-285750">
              <a:buFont typeface="Arial" panose="020B0604020202020204" pitchFamily="34" charset="0"/>
              <a:buChar char="•"/>
            </a:pPr>
            <a:r>
              <a:rPr lang="en-US">
                <a:latin typeface="Century Schoolbook"/>
              </a:rPr>
              <a:t>Economically Disadvantaged	54%</a:t>
            </a:r>
            <a:endParaRPr lang="en-US" sz="2000">
              <a:latin typeface="Century Schoolbook" panose="02040604050505020304" pitchFamily="18" charset="0"/>
            </a:endParaRPr>
          </a:p>
        </p:txBody>
      </p:sp>
      <p:sp>
        <p:nvSpPr>
          <p:cNvPr id="4" name="TextBox 3">
            <a:extLst>
              <a:ext uri="{FF2B5EF4-FFF2-40B4-BE49-F238E27FC236}">
                <a16:creationId xmlns:a16="http://schemas.microsoft.com/office/drawing/2014/main" id="{06091898-7A25-4EB2-8CDB-334928E78D0F}"/>
              </a:ext>
            </a:extLst>
          </p:cNvPr>
          <p:cNvSpPr txBox="1"/>
          <p:nvPr/>
        </p:nvSpPr>
        <p:spPr>
          <a:xfrm>
            <a:off x="5659762" y="3983259"/>
            <a:ext cx="6088915" cy="2062103"/>
          </a:xfrm>
          <a:prstGeom prst="rect">
            <a:avLst/>
          </a:prstGeom>
          <a:noFill/>
        </p:spPr>
        <p:txBody>
          <a:bodyPr wrap="square" rtlCol="0">
            <a:spAutoFit/>
          </a:bodyPr>
          <a:lstStyle/>
          <a:p>
            <a:r>
              <a:rPr lang="en-US" sz="2000" b="1">
                <a:latin typeface="Century Schoolbook" panose="02040604050505020304" pitchFamily="18" charset="0"/>
              </a:rPr>
              <a:t>Programs</a:t>
            </a:r>
          </a:p>
          <a:p>
            <a:pPr marL="742950" lvl="1" indent="-285750">
              <a:buFont typeface="Arial" panose="020B0604020202020204" pitchFamily="34" charset="0"/>
              <a:buChar char="•"/>
            </a:pPr>
            <a:r>
              <a:rPr lang="en-US">
                <a:latin typeface="Century Schoolbook" panose="02040604050505020304" pitchFamily="18" charset="0"/>
              </a:rPr>
              <a:t>Mental health support</a:t>
            </a:r>
          </a:p>
          <a:p>
            <a:pPr marL="742950" lvl="1" indent="-285750">
              <a:buFont typeface="Arial" panose="020B0604020202020204" pitchFamily="34" charset="0"/>
              <a:buChar char="•"/>
            </a:pPr>
            <a:r>
              <a:rPr lang="en-US">
                <a:latin typeface="Century Schoolbook" panose="02040604050505020304" pitchFamily="18" charset="0"/>
              </a:rPr>
              <a:t>Broad range of accelerated and Advanced Placement (AP) offerings</a:t>
            </a:r>
          </a:p>
          <a:p>
            <a:pPr marL="742950" lvl="1" indent="-285750">
              <a:buFont typeface="Arial" panose="020B0604020202020204" pitchFamily="34" charset="0"/>
              <a:buChar char="•"/>
            </a:pPr>
            <a:r>
              <a:rPr lang="en-US">
                <a:latin typeface="Century Schoolbook" panose="02040604050505020304" pitchFamily="18" charset="0"/>
              </a:rPr>
              <a:t>Many athletic and extracurricular activities</a:t>
            </a:r>
          </a:p>
          <a:p>
            <a:pPr marL="742950" lvl="1" indent="-285750">
              <a:buFont typeface="Arial" panose="020B0604020202020204" pitchFamily="34" charset="0"/>
              <a:buChar char="•"/>
            </a:pPr>
            <a:r>
              <a:rPr lang="en-US">
                <a:latin typeface="Century Schoolbook" panose="02040604050505020304" pitchFamily="18" charset="0"/>
              </a:rPr>
              <a:t>Free and Reduced Lunch </a:t>
            </a:r>
          </a:p>
          <a:p>
            <a:pPr marL="742950" lvl="1" indent="-285750">
              <a:buFont typeface="Arial" panose="020B0604020202020204" pitchFamily="34" charset="0"/>
              <a:buChar char="•"/>
            </a:pPr>
            <a:r>
              <a:rPr lang="en-US" b="0" i="0" u="none" strike="noStrike">
                <a:solidFill>
                  <a:srgbClr val="000000"/>
                </a:solidFill>
                <a:effectLst/>
                <a:latin typeface="Century Schoolbook" panose="02040604050505020304" pitchFamily="18" charset="0"/>
              </a:rPr>
              <a:t>Career and Technical Education</a:t>
            </a:r>
            <a:endParaRPr lang="en-US">
              <a:latin typeface="Century Schoolbook" panose="02040604050505020304" pitchFamily="18" charset="0"/>
            </a:endParaRPr>
          </a:p>
        </p:txBody>
      </p:sp>
      <p:sp>
        <p:nvSpPr>
          <p:cNvPr id="5" name="TextBox 4">
            <a:extLst>
              <a:ext uri="{FF2B5EF4-FFF2-40B4-BE49-F238E27FC236}">
                <a16:creationId xmlns:a16="http://schemas.microsoft.com/office/drawing/2014/main" id="{773C93C1-A59D-43E8-B152-ABA958210689}"/>
              </a:ext>
            </a:extLst>
          </p:cNvPr>
          <p:cNvSpPr txBox="1"/>
          <p:nvPr/>
        </p:nvSpPr>
        <p:spPr>
          <a:xfrm>
            <a:off x="5659760" y="2504969"/>
            <a:ext cx="6014907" cy="1231106"/>
          </a:xfrm>
          <a:prstGeom prst="rect">
            <a:avLst/>
          </a:prstGeom>
          <a:noFill/>
        </p:spPr>
        <p:txBody>
          <a:bodyPr wrap="square" lIns="91440" tIns="45720" rIns="91440" bIns="45720" rtlCol="0" anchor="t">
            <a:spAutoFit/>
          </a:bodyPr>
          <a:lstStyle/>
          <a:p>
            <a:r>
              <a:rPr lang="en-US" sz="2000" b="1">
                <a:latin typeface="Century Schoolbook"/>
              </a:rPr>
              <a:t>Employees</a:t>
            </a:r>
          </a:p>
          <a:p>
            <a:pPr marL="742950" lvl="1" indent="-285750">
              <a:buFont typeface="Arial" panose="020B0604020202020204" pitchFamily="34" charset="0"/>
              <a:buChar char="•"/>
            </a:pPr>
            <a:r>
              <a:rPr lang="en-US">
                <a:latin typeface="Century Schoolbook"/>
              </a:rPr>
              <a:t>Active employees			1,259</a:t>
            </a:r>
            <a:endParaRPr lang="en-US">
              <a:latin typeface="Century Schoolbook" panose="02040604050505020304" pitchFamily="18" charset="0"/>
            </a:endParaRPr>
          </a:p>
          <a:p>
            <a:pPr marL="742950" lvl="1" indent="-285750">
              <a:buFont typeface="Arial" panose="020B0604020202020204" pitchFamily="34" charset="0"/>
              <a:buChar char="•"/>
            </a:pPr>
            <a:r>
              <a:rPr lang="en-US">
                <a:latin typeface="Century Schoolbook"/>
              </a:rPr>
              <a:t>Retired employees			732</a:t>
            </a:r>
          </a:p>
          <a:p>
            <a:pPr marL="742950" lvl="1" indent="-285750">
              <a:buFont typeface="Arial" panose="020B0604020202020204" pitchFamily="34" charset="0"/>
              <a:buChar char="•"/>
            </a:pPr>
            <a:r>
              <a:rPr lang="en-US">
                <a:latin typeface="Century Schoolbook"/>
              </a:rPr>
              <a:t>Average years of service		9.97 years</a:t>
            </a:r>
          </a:p>
        </p:txBody>
      </p:sp>
      <p:pic>
        <p:nvPicPr>
          <p:cNvPr id="7" name="Picture 6" descr="Icon&#10;&#10;Description automatically generated">
            <a:extLst>
              <a:ext uri="{FF2B5EF4-FFF2-40B4-BE49-F238E27FC236}">
                <a16:creationId xmlns:a16="http://schemas.microsoft.com/office/drawing/2014/main" id="{BC1672FC-FBB0-4A88-9B32-5FAF1D032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995" y="4258795"/>
            <a:ext cx="1511029" cy="1511029"/>
          </a:xfrm>
          <a:prstGeom prst="rect">
            <a:avLst/>
          </a:prstGeom>
        </p:spPr>
      </p:pic>
      <p:pic>
        <p:nvPicPr>
          <p:cNvPr id="9" name="Picture 8" descr="Icon&#10;&#10;Description automatically generated">
            <a:extLst>
              <a:ext uri="{FF2B5EF4-FFF2-40B4-BE49-F238E27FC236}">
                <a16:creationId xmlns:a16="http://schemas.microsoft.com/office/drawing/2014/main" id="{F2CA3964-F584-4D28-B235-D42A465B8A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5994" y="2312458"/>
            <a:ext cx="1511029" cy="1511029"/>
          </a:xfrm>
          <a:prstGeom prst="rect">
            <a:avLst/>
          </a:prstGeom>
        </p:spPr>
      </p:pic>
      <p:pic>
        <p:nvPicPr>
          <p:cNvPr id="11" name="Picture 10" descr="Icon&#10;&#10;Description automatically generated">
            <a:extLst>
              <a:ext uri="{FF2B5EF4-FFF2-40B4-BE49-F238E27FC236}">
                <a16:creationId xmlns:a16="http://schemas.microsoft.com/office/drawing/2014/main" id="{AAE86A44-063F-4CCA-806A-3A3F35D1D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5995" y="366121"/>
            <a:ext cx="1511029" cy="1511029"/>
          </a:xfrm>
          <a:prstGeom prst="rect">
            <a:avLst/>
          </a:prstGeom>
        </p:spPr>
      </p:pic>
      <p:sp>
        <p:nvSpPr>
          <p:cNvPr id="6" name="Circle: Hollow 5">
            <a:extLst>
              <a:ext uri="{FF2B5EF4-FFF2-40B4-BE49-F238E27FC236}">
                <a16:creationId xmlns:a16="http://schemas.microsoft.com/office/drawing/2014/main" id="{9B29A6A1-A1D2-878D-783B-6CF3B38E7355}"/>
              </a:ext>
            </a:extLst>
          </p:cNvPr>
          <p:cNvSpPr/>
          <p:nvPr/>
        </p:nvSpPr>
        <p:spPr>
          <a:xfrm>
            <a:off x="3772001" y="4258795"/>
            <a:ext cx="1622860" cy="1502150"/>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7">
            <a:extLst>
              <a:ext uri="{FF2B5EF4-FFF2-40B4-BE49-F238E27FC236}">
                <a16:creationId xmlns:a16="http://schemas.microsoft.com/office/drawing/2014/main" id="{BF18E119-5A56-CF6C-8D4A-85F4CD7F9B6B}"/>
              </a:ext>
            </a:extLst>
          </p:cNvPr>
          <p:cNvSpPr/>
          <p:nvPr/>
        </p:nvSpPr>
        <p:spPr>
          <a:xfrm>
            <a:off x="3760078" y="2280747"/>
            <a:ext cx="1622860" cy="1542740"/>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5572D7F9-B571-FF45-BE4C-A531F0DF23CB}"/>
              </a:ext>
            </a:extLst>
          </p:cNvPr>
          <p:cNvSpPr/>
          <p:nvPr/>
        </p:nvSpPr>
        <p:spPr>
          <a:xfrm>
            <a:off x="3772001" y="366121"/>
            <a:ext cx="1622860" cy="1542740"/>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57489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8411-FFE7-E27F-15B1-23DFF8BE096F}"/>
              </a:ext>
            </a:extLst>
          </p:cNvPr>
          <p:cNvSpPr>
            <a:spLocks noGrp="1"/>
          </p:cNvSpPr>
          <p:nvPr>
            <p:ph type="title"/>
          </p:nvPr>
        </p:nvSpPr>
        <p:spPr/>
        <p:txBody>
          <a:bodyPr/>
          <a:lstStyle/>
          <a:p>
            <a:r>
              <a:rPr kumimoji="0" lang="fr-FR" sz="6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Retirement (TRS) Contributions Reserve  </a:t>
            </a:r>
            <a:r>
              <a:rPr kumimoji="0" lang="fr-FR" sz="1050" i="0" u="none" strike="noStrike" kern="1200" cap="none" spc="0" normalizeH="0" baseline="0" noProof="0">
                <a:ln>
                  <a:noFill/>
                </a:ln>
                <a:solidFill>
                  <a:prstClr val="black"/>
                </a:solidFill>
                <a:effectLst/>
                <a:uLnTx/>
                <a:uFillTx/>
                <a:latin typeface="Century Schoolbook" panose="02040604050505020304" pitchFamily="18" charset="0"/>
              </a:rPr>
              <a:t>(GML Article 2 § 6-r)</a:t>
            </a:r>
            <a:endParaRPr lang="en-US"/>
          </a:p>
        </p:txBody>
      </p:sp>
      <p:sp>
        <p:nvSpPr>
          <p:cNvPr id="4" name="Content Placeholder 3">
            <a:extLst>
              <a:ext uri="{FF2B5EF4-FFF2-40B4-BE49-F238E27FC236}">
                <a16:creationId xmlns:a16="http://schemas.microsoft.com/office/drawing/2014/main" id="{64BEE5EC-D588-4841-940F-05C12D7B6267}"/>
              </a:ext>
            </a:extLst>
          </p:cNvPr>
          <p:cNvSpPr>
            <a:spLocks noGrp="1"/>
          </p:cNvSpPr>
          <p:nvPr>
            <p:ph idx="4294967295"/>
          </p:nvPr>
        </p:nvSpPr>
        <p:spPr>
          <a:xfrm>
            <a:off x="838198" y="1668463"/>
            <a:ext cx="10515600" cy="4170362"/>
          </a:xfrm>
        </p:spPr>
        <p:txBody>
          <a:bodyPr>
            <a:normAutofit/>
          </a:bodyPr>
          <a:lstStyle/>
          <a:p>
            <a:r>
              <a:rPr lang="en-US" sz="2000">
                <a:latin typeface="Century Schoolbook" panose="02040604050505020304" pitchFamily="18" charset="0"/>
              </a:rPr>
              <a:t>Established by Board of Education </a:t>
            </a:r>
          </a:p>
          <a:p>
            <a:r>
              <a:rPr lang="en-US" sz="2000">
                <a:latin typeface="Century Schoolbook" panose="02040604050505020304" pitchFamily="18" charset="0"/>
              </a:rPr>
              <a:t>Funded by budgetary appropriations, revenues not required by law to be paid into other funds or accounts, transfers from other reserve funds as permitted by law, and such other funds as the board may legally appropriate </a:t>
            </a:r>
          </a:p>
          <a:p>
            <a:r>
              <a:rPr lang="en-US" sz="2000">
                <a:latin typeface="Century Schoolbook" panose="02040604050505020304" pitchFamily="18" charset="0"/>
              </a:rPr>
              <a:t>Voter approval is not needed to expend funds </a:t>
            </a:r>
          </a:p>
          <a:p>
            <a:r>
              <a:rPr lang="en-US" sz="2000">
                <a:latin typeface="Century Schoolbook" panose="02040604050505020304" pitchFamily="18" charset="0"/>
              </a:rPr>
              <a:t>A portion of the funds may be transferred to another reserve fund established pursuant to Education Law § 3651 following a public hearing conducted in the manner set forth by in law</a:t>
            </a:r>
          </a:p>
          <a:p>
            <a:r>
              <a:rPr lang="en-US" sz="2000">
                <a:latin typeface="Century Schoolbook" panose="02040604050505020304" pitchFamily="18" charset="0"/>
              </a:rPr>
              <a:t>Used to offset employer costs associated with the NYSTRS pension system</a:t>
            </a:r>
          </a:p>
        </p:txBody>
      </p:sp>
      <p:sp>
        <p:nvSpPr>
          <p:cNvPr id="5" name="TextBox 4">
            <a:extLst>
              <a:ext uri="{FF2B5EF4-FFF2-40B4-BE49-F238E27FC236}">
                <a16:creationId xmlns:a16="http://schemas.microsoft.com/office/drawing/2014/main" id="{6997BECB-A27B-4715-B2A7-62273407C757}"/>
              </a:ext>
            </a:extLst>
          </p:cNvPr>
          <p:cNvSpPr txBox="1"/>
          <p:nvPr/>
        </p:nvSpPr>
        <p:spPr>
          <a:xfrm>
            <a:off x="5856515" y="5316391"/>
            <a:ext cx="5497286" cy="523220"/>
          </a:xfrm>
          <a:prstGeom prst="rect">
            <a:avLst/>
          </a:prstGeom>
          <a:noFill/>
        </p:spPr>
        <p:txBody>
          <a:bodyPr wrap="square" rtlCol="0">
            <a:spAutoFit/>
          </a:bodyPr>
          <a:lstStyle/>
          <a:p>
            <a:pPr algn="r"/>
            <a:r>
              <a:rPr lang="en-US" sz="2800" b="1">
                <a:latin typeface="Century Schoolbook" panose="02040604050505020304" pitchFamily="18" charset="0"/>
              </a:rPr>
              <a:t>Balance: $2,747,295</a:t>
            </a:r>
          </a:p>
        </p:txBody>
      </p:sp>
    </p:spTree>
    <p:extLst>
      <p:ext uri="{BB962C8B-B14F-4D97-AF65-F5344CB8AC3E}">
        <p14:creationId xmlns:p14="http://schemas.microsoft.com/office/powerpoint/2010/main" val="4052682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1669249"/>
            <a:ext cx="10515600" cy="4170362"/>
          </a:xfrm>
        </p:spPr>
        <p:txBody>
          <a:bodyPr>
            <a:normAutofit/>
          </a:bodyPr>
          <a:lstStyle/>
          <a:p>
            <a:r>
              <a:rPr lang="en-US" sz="2000">
                <a:latin typeface="Century Schoolbook" panose="02040604050505020304" pitchFamily="18" charset="0"/>
              </a:rPr>
              <a:t>Established by Board of Education resolution</a:t>
            </a:r>
          </a:p>
          <a:p>
            <a:r>
              <a:rPr lang="en-US" sz="2000">
                <a:latin typeface="Century Schoolbook" panose="02040604050505020304" pitchFamily="18" charset="0"/>
              </a:rPr>
              <a:t>Voter approval is not needed to expend funds</a:t>
            </a:r>
          </a:p>
          <a:p>
            <a:r>
              <a:rPr lang="en-US" sz="2000">
                <a:latin typeface="Century Schoolbook" panose="02040604050505020304" pitchFamily="18" charset="0"/>
              </a:rPr>
              <a:t>To fund certain uninsured losses, claims, actions or judgments for which the local government is authorized or required to purchase or maintain insurance, with exceptions.</a:t>
            </a:r>
          </a:p>
          <a:p>
            <a:r>
              <a:rPr lang="en-US" sz="2000">
                <a:latin typeface="Century Schoolbook" panose="02040604050505020304" pitchFamily="18" charset="0"/>
              </a:rPr>
              <a:t>May also be used to pay for expert or professional services in connection with the investigation, adjustment or settlement of claims, actions or judgments.</a:t>
            </a:r>
          </a:p>
          <a:p>
            <a:r>
              <a:rPr lang="en-US" sz="2000">
                <a:latin typeface="Century Schoolbook" panose="02040604050505020304" pitchFamily="18" charset="0"/>
              </a:rPr>
              <a:t>Monies remaining in the fund in excess sufficient to pay all liabilities incurred or accrued may be transferred to another reserve fund established under Education Law Section 3651. </a:t>
            </a: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343686"/>
            <a:ext cx="110688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Insurance Reserve </a:t>
            </a:r>
            <a:r>
              <a:rPr kumimoji="0" lang="it-IT" sz="1400" i="0" u="none" strike="noStrike" kern="1200" cap="none" spc="0" normalizeH="0" baseline="0" noProof="0">
                <a:ln>
                  <a:noFill/>
                </a:ln>
                <a:solidFill>
                  <a:prstClr val="black"/>
                </a:solidFill>
                <a:effectLst/>
                <a:uLnTx/>
                <a:uFillTx/>
                <a:latin typeface="Century Schoolbook" panose="02040604050505020304" pitchFamily="18" charset="0"/>
              </a:rPr>
              <a:t>(GML Section 6-n)</a:t>
            </a:r>
            <a:endParaRPr kumimoji="0" lang="en-US" sz="1400" i="0" u="none" strike="noStrike" kern="1200" cap="none" spc="0" normalizeH="0" baseline="0" noProof="0">
              <a:ln>
                <a:noFill/>
              </a:ln>
              <a:solidFill>
                <a:prstClr val="black"/>
              </a:solidFill>
              <a:effectLst/>
              <a:uLnTx/>
              <a:uFillTx/>
              <a:latin typeface="Century Schoolbook" panose="02040604050505020304" pitchFamily="18" charset="0"/>
            </a:endParaRPr>
          </a:p>
        </p:txBody>
      </p:sp>
      <p:sp>
        <p:nvSpPr>
          <p:cNvPr id="5" name="TextBox 4">
            <a:extLst>
              <a:ext uri="{FF2B5EF4-FFF2-40B4-BE49-F238E27FC236}">
                <a16:creationId xmlns:a16="http://schemas.microsoft.com/office/drawing/2014/main" id="{CF5C7147-3120-4A41-AE9D-4C68993AD42A}"/>
              </a:ext>
            </a:extLst>
          </p:cNvPr>
          <p:cNvSpPr txBox="1"/>
          <p:nvPr/>
        </p:nvSpPr>
        <p:spPr>
          <a:xfrm>
            <a:off x="5943601" y="5316391"/>
            <a:ext cx="5410200" cy="523220"/>
          </a:xfrm>
          <a:prstGeom prst="rect">
            <a:avLst/>
          </a:prstGeom>
          <a:noFill/>
        </p:spPr>
        <p:txBody>
          <a:bodyPr wrap="square" rtlCol="0">
            <a:spAutoFit/>
          </a:bodyPr>
          <a:lstStyle/>
          <a:p>
            <a:pPr algn="r"/>
            <a:r>
              <a:rPr lang="en-US" sz="2800" b="1">
                <a:latin typeface="Century Schoolbook" panose="02040604050505020304" pitchFamily="18" charset="0"/>
              </a:rPr>
              <a:t>Balance: $1,251,504</a:t>
            </a:r>
          </a:p>
        </p:txBody>
      </p:sp>
    </p:spTree>
    <p:extLst>
      <p:ext uri="{BB962C8B-B14F-4D97-AF65-F5344CB8AC3E}">
        <p14:creationId xmlns:p14="http://schemas.microsoft.com/office/powerpoint/2010/main" val="80454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1669249"/>
            <a:ext cx="10515600" cy="4170362"/>
          </a:xfrm>
        </p:spPr>
        <p:txBody>
          <a:bodyPr>
            <a:normAutofit/>
          </a:bodyPr>
          <a:lstStyle/>
          <a:p>
            <a:r>
              <a:rPr lang="en-US" sz="2000">
                <a:latin typeface="Century Schoolbook" panose="02040604050505020304" pitchFamily="18" charset="0"/>
              </a:rPr>
              <a:t>Established by Board of Education resolution</a:t>
            </a:r>
          </a:p>
          <a:p>
            <a:r>
              <a:rPr lang="en-US" sz="2000">
                <a:latin typeface="Century Schoolbook" panose="02040604050505020304" pitchFamily="18" charset="0"/>
              </a:rPr>
              <a:t>Voter approval is not needed to expend funds</a:t>
            </a:r>
          </a:p>
          <a:p>
            <a:r>
              <a:rPr lang="en-US" sz="2000">
                <a:latin typeface="Century Schoolbook" panose="02040604050505020304" pitchFamily="18" charset="0"/>
              </a:rPr>
              <a:t>Utilized to pay judgments and claims arising out of tax certiorari proceedings</a:t>
            </a:r>
          </a:p>
          <a:p>
            <a:r>
              <a:rPr lang="en-US" sz="2000">
                <a:latin typeface="Century Schoolbook" panose="02040604050505020304" pitchFamily="18" charset="0"/>
              </a:rPr>
              <a:t>Established in the amount which might be deemed reasonably necessary to pay judgments and claims</a:t>
            </a:r>
          </a:p>
          <a:p>
            <a:r>
              <a:rPr lang="en-US" sz="2000">
                <a:latin typeface="Century Schoolbook" panose="02040604050505020304" pitchFamily="18" charset="0"/>
              </a:rPr>
              <a:t>Monies not used and/or are not reasonably required to pay judgments or claims are to be returned to the general fund on or before the first day of the fourth fiscal year following deposit into such fund</a:t>
            </a:r>
          </a:p>
          <a:p>
            <a:r>
              <a:rPr lang="en-US" sz="2000">
                <a:latin typeface="Century Schoolbook" panose="02040604050505020304" pitchFamily="18" charset="0"/>
              </a:rPr>
              <a:t>Such monies shall be deemed reasonably required to pay any such judgment or claim if the proceeding or claim has not been finally determined, or otherwise terminated or disposed of after the exhaustion of all appeals</a:t>
            </a: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343686"/>
            <a:ext cx="110688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Tax Certiorari Reserve </a:t>
            </a:r>
            <a:r>
              <a:rPr kumimoji="0" lang="it-IT" sz="1400" i="0" u="none" strike="noStrike" kern="1200" cap="none" spc="0" normalizeH="0" baseline="0" noProof="0">
                <a:ln>
                  <a:noFill/>
                </a:ln>
                <a:solidFill>
                  <a:prstClr val="black"/>
                </a:solidFill>
                <a:effectLst/>
                <a:uLnTx/>
                <a:uFillTx/>
                <a:latin typeface="Century Schoolbook" panose="02040604050505020304" pitchFamily="18" charset="0"/>
              </a:rPr>
              <a:t>[EDN Article 74 §3651 (1-a)]</a:t>
            </a:r>
            <a:endParaRPr kumimoji="0" lang="en-US" sz="1400" i="0" u="none" strike="noStrike" kern="1200" cap="none" spc="0" normalizeH="0" baseline="0" noProof="0">
              <a:ln>
                <a:noFill/>
              </a:ln>
              <a:solidFill>
                <a:prstClr val="black"/>
              </a:solidFill>
              <a:effectLst/>
              <a:uLnTx/>
              <a:uFillTx/>
              <a:latin typeface="Century Schoolbook" panose="02040604050505020304" pitchFamily="18" charset="0"/>
            </a:endParaRPr>
          </a:p>
        </p:txBody>
      </p:sp>
      <p:sp>
        <p:nvSpPr>
          <p:cNvPr id="5" name="TextBox 4">
            <a:extLst>
              <a:ext uri="{FF2B5EF4-FFF2-40B4-BE49-F238E27FC236}">
                <a16:creationId xmlns:a16="http://schemas.microsoft.com/office/drawing/2014/main" id="{CF5C7147-3120-4A41-AE9D-4C68993AD42A}"/>
              </a:ext>
            </a:extLst>
          </p:cNvPr>
          <p:cNvSpPr txBox="1"/>
          <p:nvPr/>
        </p:nvSpPr>
        <p:spPr>
          <a:xfrm>
            <a:off x="5943601" y="5316391"/>
            <a:ext cx="5410200" cy="523220"/>
          </a:xfrm>
          <a:prstGeom prst="rect">
            <a:avLst/>
          </a:prstGeom>
          <a:noFill/>
        </p:spPr>
        <p:txBody>
          <a:bodyPr wrap="square" rtlCol="0">
            <a:spAutoFit/>
          </a:bodyPr>
          <a:lstStyle/>
          <a:p>
            <a:pPr algn="r"/>
            <a:r>
              <a:rPr lang="en-US" sz="2800" b="1">
                <a:latin typeface="Century Schoolbook" panose="02040604050505020304" pitchFamily="18" charset="0"/>
              </a:rPr>
              <a:t>Balance: $2,952,006</a:t>
            </a:r>
          </a:p>
        </p:txBody>
      </p:sp>
    </p:spTree>
    <p:extLst>
      <p:ext uri="{BB962C8B-B14F-4D97-AF65-F5344CB8AC3E}">
        <p14:creationId xmlns:p14="http://schemas.microsoft.com/office/powerpoint/2010/main" val="30263170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B0CE-D3D7-B8AF-53AF-FF130533B55E}"/>
              </a:ext>
            </a:extLst>
          </p:cNvPr>
          <p:cNvSpPr>
            <a:spLocks noGrp="1"/>
          </p:cNvSpPr>
          <p:nvPr>
            <p:ph type="title"/>
          </p:nvPr>
        </p:nvSpPr>
        <p:spPr/>
        <p:txBody>
          <a:bodyPr>
            <a:normAutofit/>
          </a:bodyPr>
          <a:lstStyle/>
          <a:p>
            <a:r>
              <a:rPr kumimoji="0" lang="en-US" sz="5400" b="1" i="0" u="none" strike="noStrike" kern="1200" cap="none" spc="0" normalizeH="0" baseline="0" noProof="0">
                <a:ln>
                  <a:noFill/>
                </a:ln>
                <a:effectLst/>
                <a:uLnTx/>
                <a:uFillTx/>
                <a:latin typeface="Freestyle Script"/>
              </a:rPr>
              <a:t>Employee Benefits Accrued Liability Reserve  </a:t>
            </a:r>
            <a:r>
              <a:rPr kumimoji="0" lang="en-US" sz="1100" i="0" u="none" strike="noStrike" kern="1200" cap="none" spc="0" normalizeH="0" baseline="0" noProof="0">
                <a:ln>
                  <a:noFill/>
                </a:ln>
                <a:effectLst/>
                <a:uLnTx/>
                <a:uFillTx/>
                <a:latin typeface="Century Schoolbook" panose="02040604050505020304" pitchFamily="18" charset="0"/>
              </a:rPr>
              <a:t>(GML Article 2 § 6-p)</a:t>
            </a:r>
            <a:endParaRPr lang="en-US"/>
          </a:p>
        </p:txBody>
      </p:sp>
      <p:sp>
        <p:nvSpPr>
          <p:cNvPr id="4" name="Content Placeholder 3">
            <a:extLst>
              <a:ext uri="{FF2B5EF4-FFF2-40B4-BE49-F238E27FC236}">
                <a16:creationId xmlns:a16="http://schemas.microsoft.com/office/drawing/2014/main" id="{64BEE5EC-D588-4841-940F-05C12D7B6267}"/>
              </a:ext>
            </a:extLst>
          </p:cNvPr>
          <p:cNvSpPr>
            <a:spLocks noGrp="1"/>
          </p:cNvSpPr>
          <p:nvPr>
            <p:ph idx="4294967295"/>
          </p:nvPr>
        </p:nvSpPr>
        <p:spPr>
          <a:xfrm>
            <a:off x="838199" y="1476375"/>
            <a:ext cx="10515599" cy="3509963"/>
          </a:xfrm>
        </p:spPr>
        <p:txBody>
          <a:bodyPr>
            <a:noAutofit/>
          </a:bodyPr>
          <a:lstStyle/>
          <a:p>
            <a:r>
              <a:rPr lang="en-US" sz="2000">
                <a:latin typeface="Century Schoolbook" panose="02040604050505020304" pitchFamily="18" charset="0"/>
              </a:rPr>
              <a:t>Established by Board of Education</a:t>
            </a:r>
          </a:p>
          <a:p>
            <a:r>
              <a:rPr lang="en-US" sz="2000">
                <a:latin typeface="Century Schoolbook" panose="02040604050505020304" pitchFamily="18" charset="0"/>
              </a:rPr>
              <a:t>Funded by budgetary appropriations, transfers from other reserve funds as permitted by law, and other funds as the school board may legally appropriate</a:t>
            </a:r>
          </a:p>
          <a:p>
            <a:r>
              <a:rPr lang="en-US" sz="2000">
                <a:latin typeface="Century Schoolbook" panose="02040604050505020304" pitchFamily="18" charset="0"/>
              </a:rPr>
              <a:t>Voter approval is not needed to expend funds</a:t>
            </a:r>
          </a:p>
          <a:p>
            <a:r>
              <a:rPr lang="en-US" sz="2000">
                <a:latin typeface="Century Schoolbook" panose="02040604050505020304" pitchFamily="18" charset="0"/>
              </a:rPr>
              <a:t>Utilized to pay for accrued and accumulated but unused sick leave, personal leave, holiday leave, vacation time, and other benefits earned by employees and payable upon termination</a:t>
            </a:r>
          </a:p>
          <a:p>
            <a:r>
              <a:rPr lang="en-US" sz="2000">
                <a:latin typeface="Century Schoolbook" panose="02040604050505020304" pitchFamily="18" charset="0"/>
              </a:rPr>
              <a:t>Upon determination that this fund is no longer needed the fund may be discontinued and funds may be transferred to another reserve fund as permitted by law</a:t>
            </a:r>
          </a:p>
          <a:p>
            <a:r>
              <a:rPr lang="en-US" sz="2000">
                <a:latin typeface="Century Schoolbook" panose="02040604050505020304" pitchFamily="18" charset="0"/>
              </a:rPr>
              <a:t>Funds cannot be used to pay lump sum “retirement awards” calculated as a percent of an employee’s final salary and paid upon retirement under a collective bargaining agreement</a:t>
            </a:r>
          </a:p>
        </p:txBody>
      </p:sp>
      <p:sp>
        <p:nvSpPr>
          <p:cNvPr id="5" name="TextBox 4">
            <a:extLst>
              <a:ext uri="{FF2B5EF4-FFF2-40B4-BE49-F238E27FC236}">
                <a16:creationId xmlns:a16="http://schemas.microsoft.com/office/drawing/2014/main" id="{46C48148-F6D0-48AD-94E7-884DBD807620}"/>
              </a:ext>
            </a:extLst>
          </p:cNvPr>
          <p:cNvSpPr txBox="1"/>
          <p:nvPr/>
        </p:nvSpPr>
        <p:spPr>
          <a:xfrm>
            <a:off x="7848413" y="5665307"/>
            <a:ext cx="4082903" cy="523220"/>
          </a:xfrm>
          <a:prstGeom prst="rect">
            <a:avLst/>
          </a:prstGeom>
          <a:noFill/>
        </p:spPr>
        <p:txBody>
          <a:bodyPr wrap="square" rtlCol="0">
            <a:spAutoFit/>
          </a:bodyPr>
          <a:lstStyle/>
          <a:p>
            <a:pPr algn="r"/>
            <a:r>
              <a:rPr lang="en-US" sz="2800" b="1">
                <a:latin typeface="Century Schoolbook" panose="02040604050505020304" pitchFamily="18" charset="0"/>
              </a:rPr>
              <a:t>Balance: $1,191,309</a:t>
            </a:r>
          </a:p>
        </p:txBody>
      </p:sp>
    </p:spTree>
    <p:extLst>
      <p:ext uri="{BB962C8B-B14F-4D97-AF65-F5344CB8AC3E}">
        <p14:creationId xmlns:p14="http://schemas.microsoft.com/office/powerpoint/2010/main" val="1850043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199" y="1582729"/>
            <a:ext cx="10515600" cy="4170362"/>
          </a:xfrm>
        </p:spPr>
        <p:txBody>
          <a:bodyPr>
            <a:normAutofit/>
          </a:bodyPr>
          <a:lstStyle/>
          <a:p>
            <a:r>
              <a:rPr lang="en-US" sz="2000">
                <a:latin typeface="Century Schoolbook" panose="02040604050505020304" pitchFamily="18" charset="0"/>
              </a:rPr>
              <a:t>Established by voter approval</a:t>
            </a:r>
          </a:p>
          <a:p>
            <a:r>
              <a:rPr lang="en-US" sz="2000">
                <a:latin typeface="Century Schoolbook" panose="02040604050505020304" pitchFamily="18" charset="0"/>
              </a:rPr>
              <a:t>States the specific purpose of the fund, the amount, the term of fund, and sources where fund is obtained e.g. budgetary appropriations, unappropriated fund balance, and New York State aid</a:t>
            </a:r>
          </a:p>
          <a:p>
            <a:r>
              <a:rPr lang="en-US" sz="2000">
                <a:latin typeface="Century Schoolbook" panose="02040604050505020304" pitchFamily="18" charset="0"/>
              </a:rPr>
              <a:t>Utilized to pay for any object or purpose for which a school district may issue bonds pursuant to Finance Law</a:t>
            </a:r>
          </a:p>
          <a:p>
            <a:r>
              <a:rPr lang="en-US" sz="2000">
                <a:latin typeface="Century Schoolbook" panose="02040604050505020304" pitchFamily="18" charset="0"/>
              </a:rPr>
              <a:t>Expended only with voter approval and for the purpose for which the fund was established</a:t>
            </a:r>
          </a:p>
          <a:p>
            <a:r>
              <a:rPr lang="en-US" sz="2000">
                <a:latin typeface="Century Schoolbook" panose="02040604050505020304" pitchFamily="18" charset="0"/>
              </a:rPr>
              <a:t>Transferred to other funds only by voter approval</a:t>
            </a:r>
          </a:p>
          <a:p>
            <a:r>
              <a:rPr lang="en-US" sz="2000">
                <a:latin typeface="Century Schoolbook" panose="02040604050505020304" pitchFamily="18" charset="0"/>
              </a:rPr>
              <a:t>May be liquidated by approval of voters if determined fund is no longer needed for the original purpose. Proceeds must be applied first to outstanding bond indebtedness than to tax levy</a:t>
            </a: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199" y="343686"/>
            <a:ext cx="112649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Capital Reserve 2021: Construction </a:t>
            </a:r>
            <a:r>
              <a:rPr kumimoji="0" lang="en-US" sz="1400" i="0" u="none" strike="noStrike" kern="1200" cap="none" spc="0" normalizeH="0" baseline="0" noProof="0">
                <a:ln>
                  <a:noFill/>
                </a:ln>
                <a:solidFill>
                  <a:prstClr val="black"/>
                </a:solidFill>
                <a:effectLst/>
                <a:uLnTx/>
                <a:uFillTx/>
                <a:latin typeface="Century Schoolbook" panose="02040604050505020304" pitchFamily="18" charset="0"/>
              </a:rPr>
              <a:t>[EDN Article 74 § 3651 (1)]</a:t>
            </a:r>
            <a:endParaRPr kumimoji="0" lang="en-US" sz="3400" i="0" u="none" strike="noStrike" kern="1200" cap="none" spc="0" normalizeH="0" baseline="0" noProof="0">
              <a:ln>
                <a:noFill/>
              </a:ln>
              <a:solidFill>
                <a:prstClr val="black"/>
              </a:solidFill>
              <a:effectLst/>
              <a:uLnTx/>
              <a:uFillTx/>
              <a:latin typeface="Century Schoolbook" panose="02040604050505020304" pitchFamily="18" charset="0"/>
            </a:endParaRPr>
          </a:p>
        </p:txBody>
      </p:sp>
      <p:sp>
        <p:nvSpPr>
          <p:cNvPr id="5" name="TextBox 4">
            <a:extLst>
              <a:ext uri="{FF2B5EF4-FFF2-40B4-BE49-F238E27FC236}">
                <a16:creationId xmlns:a16="http://schemas.microsoft.com/office/drawing/2014/main" id="{7F2683F5-2002-496C-9BE3-939A82BDA2BA}"/>
              </a:ext>
            </a:extLst>
          </p:cNvPr>
          <p:cNvSpPr txBox="1"/>
          <p:nvPr/>
        </p:nvSpPr>
        <p:spPr>
          <a:xfrm>
            <a:off x="6368143" y="5316391"/>
            <a:ext cx="4985657" cy="830997"/>
          </a:xfrm>
          <a:prstGeom prst="rect">
            <a:avLst/>
          </a:prstGeom>
          <a:noFill/>
        </p:spPr>
        <p:txBody>
          <a:bodyPr wrap="square" rtlCol="0">
            <a:spAutoFit/>
          </a:bodyPr>
          <a:lstStyle/>
          <a:p>
            <a:pPr algn="r"/>
            <a:r>
              <a:rPr lang="en-US" sz="2800" b="1">
                <a:latin typeface="Century Schoolbook" panose="02040604050505020304" pitchFamily="18" charset="0"/>
              </a:rPr>
              <a:t>Balance: $5,044,206</a:t>
            </a:r>
          </a:p>
          <a:p>
            <a:pPr algn="r"/>
            <a:r>
              <a:rPr lang="en-US" sz="2000" i="1">
                <a:latin typeface="Century Schoolbook" panose="02040604050505020304" pitchFamily="18" charset="0"/>
              </a:rPr>
              <a:t>(max $10,000,000)</a:t>
            </a:r>
          </a:p>
        </p:txBody>
      </p:sp>
    </p:spTree>
    <p:extLst>
      <p:ext uri="{BB962C8B-B14F-4D97-AF65-F5344CB8AC3E}">
        <p14:creationId xmlns:p14="http://schemas.microsoft.com/office/powerpoint/2010/main" val="16089788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1561464"/>
            <a:ext cx="10515600" cy="4170362"/>
          </a:xfrm>
        </p:spPr>
        <p:txBody>
          <a:bodyPr>
            <a:normAutofit/>
          </a:bodyPr>
          <a:lstStyle/>
          <a:p>
            <a:r>
              <a:rPr lang="en-US" sz="2000">
                <a:latin typeface="Century Schoolbook" panose="02040604050505020304" pitchFamily="18" charset="0"/>
              </a:rPr>
              <a:t>Established by voter approval</a:t>
            </a:r>
          </a:p>
          <a:p>
            <a:r>
              <a:rPr lang="en-US" sz="2000">
                <a:latin typeface="Century Schoolbook" panose="02040604050505020304" pitchFamily="18" charset="0"/>
              </a:rPr>
              <a:t>States the specific purpose of the fund, the amount, the term of fund, and sources where fund is obtained e.g. budgetary appropriations, unappropriated fund balance, and New York State aid</a:t>
            </a:r>
          </a:p>
          <a:p>
            <a:r>
              <a:rPr lang="en-US" sz="2000">
                <a:latin typeface="Century Schoolbook" panose="02040604050505020304" pitchFamily="18" charset="0"/>
              </a:rPr>
              <a:t>Utilized to pay for any object or purpose for which a school district may issue bonds pursuant to Finance Law</a:t>
            </a:r>
          </a:p>
          <a:p>
            <a:r>
              <a:rPr lang="en-US" sz="2000">
                <a:latin typeface="Century Schoolbook" panose="02040604050505020304" pitchFamily="18" charset="0"/>
              </a:rPr>
              <a:t>Expended only with voter approval and for the purpose for which the fund was established</a:t>
            </a:r>
          </a:p>
          <a:p>
            <a:r>
              <a:rPr lang="en-US" sz="2000">
                <a:latin typeface="Century Schoolbook" panose="02040604050505020304" pitchFamily="18" charset="0"/>
              </a:rPr>
              <a:t>Transferred to other funds only by voter approval</a:t>
            </a:r>
          </a:p>
          <a:p>
            <a:r>
              <a:rPr lang="en-US" sz="2000">
                <a:latin typeface="Century Schoolbook" panose="02040604050505020304" pitchFamily="18" charset="0"/>
              </a:rPr>
              <a:t>May be liquidated by approval of voters if determined fund is no longer needed for the original purpose. Proceeds must be applied first to outstanding bond indebtedness than to tax levy</a:t>
            </a: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199" y="343686"/>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Capital Reserve 2023: Construction </a:t>
            </a:r>
            <a:r>
              <a:rPr kumimoji="0" lang="en-US" sz="1400" i="0" u="none" strike="noStrike" kern="1200" cap="none" spc="0" normalizeH="0" baseline="0" noProof="0">
                <a:ln>
                  <a:noFill/>
                </a:ln>
                <a:solidFill>
                  <a:prstClr val="black"/>
                </a:solidFill>
                <a:effectLst/>
                <a:uLnTx/>
                <a:uFillTx/>
                <a:latin typeface="Century Schoolbook" panose="02040604050505020304" pitchFamily="18" charset="0"/>
              </a:rPr>
              <a:t>[EDN Article 74 § 3651 (1)]</a:t>
            </a:r>
            <a:endParaRPr kumimoji="0" lang="en-US" sz="3400" i="0" u="none" strike="noStrike" kern="1200" cap="none" spc="0" normalizeH="0" baseline="0" noProof="0">
              <a:ln>
                <a:noFill/>
              </a:ln>
              <a:solidFill>
                <a:prstClr val="black"/>
              </a:solidFill>
              <a:effectLst/>
              <a:uLnTx/>
              <a:uFillTx/>
              <a:latin typeface="Century Schoolbook" panose="02040604050505020304" pitchFamily="18" charset="0"/>
            </a:endParaRPr>
          </a:p>
        </p:txBody>
      </p:sp>
      <p:sp>
        <p:nvSpPr>
          <p:cNvPr id="5" name="TextBox 4">
            <a:extLst>
              <a:ext uri="{FF2B5EF4-FFF2-40B4-BE49-F238E27FC236}">
                <a16:creationId xmlns:a16="http://schemas.microsoft.com/office/drawing/2014/main" id="{7F2683F5-2002-496C-9BE3-939A82BDA2BA}"/>
              </a:ext>
            </a:extLst>
          </p:cNvPr>
          <p:cNvSpPr txBox="1"/>
          <p:nvPr/>
        </p:nvSpPr>
        <p:spPr>
          <a:xfrm>
            <a:off x="6368143" y="5316391"/>
            <a:ext cx="4985657" cy="830997"/>
          </a:xfrm>
          <a:prstGeom prst="rect">
            <a:avLst/>
          </a:prstGeom>
          <a:noFill/>
        </p:spPr>
        <p:txBody>
          <a:bodyPr wrap="square" rtlCol="0">
            <a:spAutoFit/>
          </a:bodyPr>
          <a:lstStyle/>
          <a:p>
            <a:pPr algn="r"/>
            <a:r>
              <a:rPr lang="en-US" sz="2800" b="1">
                <a:latin typeface="Century Schoolbook" panose="02040604050505020304" pitchFamily="18" charset="0"/>
              </a:rPr>
              <a:t>Balance: $6,117,903</a:t>
            </a:r>
          </a:p>
          <a:p>
            <a:pPr algn="r"/>
            <a:r>
              <a:rPr lang="en-US" sz="2000" i="1">
                <a:latin typeface="Century Schoolbook" panose="02040604050505020304" pitchFamily="18" charset="0"/>
              </a:rPr>
              <a:t>(max $15,000,000)</a:t>
            </a:r>
          </a:p>
        </p:txBody>
      </p:sp>
    </p:spTree>
    <p:extLst>
      <p:ext uri="{BB962C8B-B14F-4D97-AF65-F5344CB8AC3E}">
        <p14:creationId xmlns:p14="http://schemas.microsoft.com/office/powerpoint/2010/main" val="4961784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1561527"/>
            <a:ext cx="10515600" cy="4170362"/>
          </a:xfrm>
        </p:spPr>
        <p:txBody>
          <a:bodyPr>
            <a:normAutofit/>
          </a:bodyPr>
          <a:lstStyle/>
          <a:p>
            <a:r>
              <a:rPr lang="en-US" sz="2000">
                <a:latin typeface="Century Schoolbook" panose="02040604050505020304" pitchFamily="18" charset="0"/>
              </a:rPr>
              <a:t>Established by voter approval</a:t>
            </a:r>
          </a:p>
          <a:p>
            <a:r>
              <a:rPr lang="en-US" sz="2000">
                <a:latin typeface="Century Schoolbook" panose="02040604050505020304" pitchFamily="18" charset="0"/>
              </a:rPr>
              <a:t>States the specific purpose of the fund, the amount, the term of fund, and sources where fund is obtained (e.g., budgetary appropriations, unappropriated fund balance and New York State aid)</a:t>
            </a:r>
          </a:p>
          <a:p>
            <a:r>
              <a:rPr lang="en-US" sz="2000">
                <a:latin typeface="Century Schoolbook" panose="02040604050505020304" pitchFamily="18" charset="0"/>
              </a:rPr>
              <a:t>Utilized to pay for any object or purpose for which a school district may issue bonds pursuant to Finance Law</a:t>
            </a:r>
          </a:p>
          <a:p>
            <a:r>
              <a:rPr lang="en-US" sz="2000">
                <a:latin typeface="Century Schoolbook" panose="02040604050505020304" pitchFamily="18" charset="0"/>
              </a:rPr>
              <a:t>Expended only with voter approval and for the purpose for which the fund was established</a:t>
            </a:r>
          </a:p>
          <a:p>
            <a:r>
              <a:rPr lang="en-US" sz="2000">
                <a:latin typeface="Century Schoolbook" panose="02040604050505020304" pitchFamily="18" charset="0"/>
              </a:rPr>
              <a:t>Transferred to other funds only by voter approval</a:t>
            </a:r>
          </a:p>
          <a:p>
            <a:r>
              <a:rPr lang="en-US" sz="2000">
                <a:latin typeface="Century Schoolbook" panose="02040604050505020304" pitchFamily="18" charset="0"/>
              </a:rPr>
              <a:t>May be liquidated by approval of voters if determined fund is no longer needed for the original purpose. Proceeds must be applied first to outstanding bond indebtedness than to tax levy</a:t>
            </a: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343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Capital Reserve: Technology </a:t>
            </a:r>
            <a:r>
              <a:rPr kumimoji="0" lang="en-US" sz="1400" i="0" u="none" strike="noStrike" kern="1200" cap="none" spc="0" normalizeH="0" baseline="0" noProof="0">
                <a:ln>
                  <a:noFill/>
                </a:ln>
                <a:solidFill>
                  <a:prstClr val="black"/>
                </a:solidFill>
                <a:effectLst/>
                <a:uLnTx/>
                <a:uFillTx/>
                <a:latin typeface="Century Schoolbook" panose="02040604050505020304" pitchFamily="18" charset="0"/>
              </a:rPr>
              <a:t>[EDN Article 74 § 3651 (1)]</a:t>
            </a:r>
            <a:endParaRPr kumimoji="0" lang="en-US" sz="8000" i="0" u="none" strike="noStrike" kern="1200" cap="none" spc="0" normalizeH="0" baseline="0" noProof="0">
              <a:ln>
                <a:noFill/>
              </a:ln>
              <a:solidFill>
                <a:prstClr val="black"/>
              </a:solidFill>
              <a:effectLst/>
              <a:uLnTx/>
              <a:uFillTx/>
              <a:latin typeface="Century Schoolbook" panose="02040604050505020304" pitchFamily="18" charset="0"/>
            </a:endParaRPr>
          </a:p>
        </p:txBody>
      </p:sp>
      <p:sp>
        <p:nvSpPr>
          <p:cNvPr id="5" name="TextBox 4">
            <a:extLst>
              <a:ext uri="{FF2B5EF4-FFF2-40B4-BE49-F238E27FC236}">
                <a16:creationId xmlns:a16="http://schemas.microsoft.com/office/drawing/2014/main" id="{3E8EE3C4-24C3-4BBA-AFF6-737E4EF05060}"/>
              </a:ext>
            </a:extLst>
          </p:cNvPr>
          <p:cNvSpPr txBox="1"/>
          <p:nvPr/>
        </p:nvSpPr>
        <p:spPr>
          <a:xfrm>
            <a:off x="7270897" y="5316391"/>
            <a:ext cx="4082903" cy="830997"/>
          </a:xfrm>
          <a:prstGeom prst="rect">
            <a:avLst/>
          </a:prstGeom>
          <a:noFill/>
        </p:spPr>
        <p:txBody>
          <a:bodyPr wrap="square" rtlCol="0">
            <a:spAutoFit/>
          </a:bodyPr>
          <a:lstStyle/>
          <a:p>
            <a:pPr algn="r"/>
            <a:r>
              <a:rPr lang="en-US" sz="2800" b="1">
                <a:latin typeface="Century Schoolbook" panose="02040604050505020304" pitchFamily="18" charset="0"/>
              </a:rPr>
              <a:t>Balance: $603,610</a:t>
            </a:r>
          </a:p>
          <a:p>
            <a:pPr algn="r"/>
            <a:r>
              <a:rPr lang="en-US" sz="2000" i="1">
                <a:latin typeface="Century Schoolbook" panose="02040604050505020304" pitchFamily="18" charset="0"/>
              </a:rPr>
              <a:t>(max $1,000,000)</a:t>
            </a:r>
          </a:p>
        </p:txBody>
      </p:sp>
    </p:spTree>
    <p:extLst>
      <p:ext uri="{BB962C8B-B14F-4D97-AF65-F5344CB8AC3E}">
        <p14:creationId xmlns:p14="http://schemas.microsoft.com/office/powerpoint/2010/main" val="32892299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1572097"/>
            <a:ext cx="10515600" cy="4170362"/>
          </a:xfrm>
        </p:spPr>
        <p:txBody>
          <a:bodyPr>
            <a:normAutofit/>
          </a:bodyPr>
          <a:lstStyle/>
          <a:p>
            <a:r>
              <a:rPr lang="en-US" sz="2000">
                <a:latin typeface="Century Schoolbook" panose="02040604050505020304" pitchFamily="18" charset="0"/>
              </a:rPr>
              <a:t>Established by voter approval</a:t>
            </a:r>
          </a:p>
          <a:p>
            <a:r>
              <a:rPr lang="en-US" sz="2000">
                <a:latin typeface="Century Schoolbook" panose="02040604050505020304" pitchFamily="18" charset="0"/>
              </a:rPr>
              <a:t>States the specific purpose of the fund, the amount, the term of fund, and sources where fund is obtained (e.g., budgetary appropriations, unappropriated fund balance and New York State aid)</a:t>
            </a:r>
          </a:p>
          <a:p>
            <a:r>
              <a:rPr lang="en-US" sz="2000">
                <a:latin typeface="Century Schoolbook" panose="02040604050505020304" pitchFamily="18" charset="0"/>
              </a:rPr>
              <a:t>Utilized to pay for any object or purpose for which a school district may issue bonds pursuant to Finance Law</a:t>
            </a:r>
          </a:p>
          <a:p>
            <a:r>
              <a:rPr lang="en-US" sz="2000">
                <a:latin typeface="Century Schoolbook" panose="02040604050505020304" pitchFamily="18" charset="0"/>
              </a:rPr>
              <a:t>Expended only with voter approval and for the purpose for which the fund was established</a:t>
            </a:r>
          </a:p>
          <a:p>
            <a:r>
              <a:rPr lang="en-US" sz="2000">
                <a:latin typeface="Century Schoolbook" panose="02040604050505020304" pitchFamily="18" charset="0"/>
              </a:rPr>
              <a:t>Transferred to other funds only by voter approval</a:t>
            </a:r>
          </a:p>
          <a:p>
            <a:r>
              <a:rPr lang="en-US" sz="2000">
                <a:latin typeface="Century Schoolbook" panose="02040604050505020304" pitchFamily="18" charset="0"/>
              </a:rPr>
              <a:t>May be liquidated by approval of voters if determined fund is no longer needed for the original purpose. Proceeds must be applied first to outstanding bond indebtedness than to tax levy</a:t>
            </a: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343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Capital Reserve: Vehicles </a:t>
            </a:r>
            <a:r>
              <a:rPr kumimoji="0" lang="en-US" sz="1500" i="0" u="none" strike="noStrike" kern="1200" cap="none" spc="0" normalizeH="0" baseline="0" noProof="0">
                <a:ln>
                  <a:noFill/>
                </a:ln>
                <a:solidFill>
                  <a:prstClr val="black"/>
                </a:solidFill>
                <a:effectLst/>
                <a:uLnTx/>
                <a:uFillTx/>
                <a:latin typeface="Century Schoolbook" panose="02040604050505020304" pitchFamily="18" charset="0"/>
              </a:rPr>
              <a:t>[EDN Article 74 § 3651 (1)]</a:t>
            </a:r>
          </a:p>
        </p:txBody>
      </p:sp>
      <p:sp>
        <p:nvSpPr>
          <p:cNvPr id="5" name="TextBox 4">
            <a:extLst>
              <a:ext uri="{FF2B5EF4-FFF2-40B4-BE49-F238E27FC236}">
                <a16:creationId xmlns:a16="http://schemas.microsoft.com/office/drawing/2014/main" id="{55DB3E62-779B-4B2B-B8FC-365B25A5441D}"/>
              </a:ext>
            </a:extLst>
          </p:cNvPr>
          <p:cNvSpPr txBox="1"/>
          <p:nvPr/>
        </p:nvSpPr>
        <p:spPr>
          <a:xfrm>
            <a:off x="7270897" y="5316391"/>
            <a:ext cx="4082903" cy="830997"/>
          </a:xfrm>
          <a:prstGeom prst="rect">
            <a:avLst/>
          </a:prstGeom>
          <a:noFill/>
        </p:spPr>
        <p:txBody>
          <a:bodyPr wrap="square" rtlCol="0">
            <a:spAutoFit/>
          </a:bodyPr>
          <a:lstStyle/>
          <a:p>
            <a:pPr algn="r"/>
            <a:r>
              <a:rPr lang="en-US" sz="2800" b="1">
                <a:latin typeface="Century Schoolbook" panose="02040604050505020304" pitchFamily="18" charset="0"/>
              </a:rPr>
              <a:t>Balance: $301,805</a:t>
            </a:r>
          </a:p>
          <a:p>
            <a:pPr algn="r"/>
            <a:r>
              <a:rPr lang="en-US" sz="2000" i="1">
                <a:latin typeface="Century Schoolbook" panose="02040604050505020304" pitchFamily="18" charset="0"/>
              </a:rPr>
              <a:t>(max $500,000)</a:t>
            </a:r>
          </a:p>
        </p:txBody>
      </p:sp>
    </p:spTree>
    <p:extLst>
      <p:ext uri="{BB962C8B-B14F-4D97-AF65-F5344CB8AC3E}">
        <p14:creationId xmlns:p14="http://schemas.microsoft.com/office/powerpoint/2010/main" val="28310777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BEE5EC-D588-4841-940F-05C12D7B6267}"/>
              </a:ext>
            </a:extLst>
          </p:cNvPr>
          <p:cNvSpPr>
            <a:spLocks noGrp="1"/>
          </p:cNvSpPr>
          <p:nvPr>
            <p:ph idx="1"/>
          </p:nvPr>
        </p:nvSpPr>
        <p:spPr>
          <a:xfrm>
            <a:off x="838200" y="1561527"/>
            <a:ext cx="10591800" cy="4170362"/>
          </a:xfrm>
        </p:spPr>
        <p:txBody>
          <a:bodyPr>
            <a:normAutofit/>
          </a:bodyPr>
          <a:lstStyle/>
          <a:p>
            <a:r>
              <a:rPr lang="en-US" sz="2000">
                <a:latin typeface="Century Schoolbook" panose="02040604050505020304" pitchFamily="18" charset="0"/>
              </a:rPr>
              <a:t>Established by voter approval</a:t>
            </a:r>
          </a:p>
          <a:p>
            <a:r>
              <a:rPr lang="en-US" sz="2000">
                <a:latin typeface="Century Schoolbook" panose="02040604050505020304" pitchFamily="18" charset="0"/>
              </a:rPr>
              <a:t>States the specific purpose of the fund, the amount, the term of fund, and sources where fund is obtained (e.g., budgetary appropriations, unappropriated fund balance, and New York State aid)</a:t>
            </a:r>
          </a:p>
          <a:p>
            <a:r>
              <a:rPr lang="en-US" sz="2000">
                <a:latin typeface="Century Schoolbook" panose="02040604050505020304" pitchFamily="18" charset="0"/>
              </a:rPr>
              <a:t>Utilized to pay for any object or purpose for which a school district may issue bonds pursuant to Finance Law</a:t>
            </a:r>
          </a:p>
          <a:p>
            <a:r>
              <a:rPr lang="en-US" sz="2000">
                <a:latin typeface="Century Schoolbook" panose="02040604050505020304" pitchFamily="18" charset="0"/>
              </a:rPr>
              <a:t>Expended only with voter approval and for the purpose for which the fund was established</a:t>
            </a:r>
          </a:p>
          <a:p>
            <a:r>
              <a:rPr lang="en-US" sz="2000">
                <a:latin typeface="Century Schoolbook" panose="02040604050505020304" pitchFamily="18" charset="0"/>
              </a:rPr>
              <a:t>Transferred to other funds only by voter approval</a:t>
            </a:r>
          </a:p>
          <a:p>
            <a:r>
              <a:rPr lang="en-US" sz="2000">
                <a:latin typeface="Century Schoolbook" panose="02040604050505020304" pitchFamily="18" charset="0"/>
              </a:rPr>
              <a:t>May be liquidated by approval of voters if determined fund is no longer needed for the original purpose. Proceeds must be applied first to outstanding bond indebtedness than to tax levy</a:t>
            </a:r>
          </a:p>
        </p:txBody>
      </p:sp>
      <p:sp>
        <p:nvSpPr>
          <p:cNvPr id="6" name="Title 1">
            <a:extLst>
              <a:ext uri="{FF2B5EF4-FFF2-40B4-BE49-F238E27FC236}">
                <a16:creationId xmlns:a16="http://schemas.microsoft.com/office/drawing/2014/main" id="{0631754C-C238-4CB7-845C-1E307D43E467}"/>
              </a:ext>
            </a:extLst>
          </p:cNvPr>
          <p:cNvSpPr txBox="1">
            <a:spLocks/>
          </p:cNvSpPr>
          <p:nvPr/>
        </p:nvSpPr>
        <p:spPr>
          <a:xfrm>
            <a:off x="838200" y="204790"/>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4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Capital Reserve: Building Security Infrastructure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500" i="0" u="none" strike="noStrike" kern="1200" cap="none" spc="0" normalizeH="0" baseline="0" noProof="0">
                <a:ln>
                  <a:noFill/>
                </a:ln>
                <a:solidFill>
                  <a:prstClr val="black"/>
                </a:solidFill>
                <a:effectLst/>
                <a:uLnTx/>
                <a:uFillTx/>
                <a:latin typeface="Century Schoolbook" panose="02040604050505020304" pitchFamily="18" charset="0"/>
              </a:rPr>
              <a:t>[EDN Article 74 § 3651 (1)]</a:t>
            </a:r>
          </a:p>
        </p:txBody>
      </p:sp>
      <p:sp>
        <p:nvSpPr>
          <p:cNvPr id="5" name="TextBox 4">
            <a:extLst>
              <a:ext uri="{FF2B5EF4-FFF2-40B4-BE49-F238E27FC236}">
                <a16:creationId xmlns:a16="http://schemas.microsoft.com/office/drawing/2014/main" id="{55DB3E62-779B-4B2B-B8FC-365B25A5441D}"/>
              </a:ext>
            </a:extLst>
          </p:cNvPr>
          <p:cNvSpPr txBox="1"/>
          <p:nvPr/>
        </p:nvSpPr>
        <p:spPr>
          <a:xfrm>
            <a:off x="7270897" y="5316391"/>
            <a:ext cx="4082903" cy="830997"/>
          </a:xfrm>
          <a:prstGeom prst="rect">
            <a:avLst/>
          </a:prstGeom>
          <a:noFill/>
        </p:spPr>
        <p:txBody>
          <a:bodyPr wrap="square" rtlCol="0">
            <a:spAutoFit/>
          </a:bodyPr>
          <a:lstStyle/>
          <a:p>
            <a:pPr algn="r"/>
            <a:r>
              <a:rPr lang="en-US" sz="2800" b="1">
                <a:latin typeface="Century Schoolbook" panose="02040604050505020304" pitchFamily="18" charset="0"/>
              </a:rPr>
              <a:t>Balance: $301,805</a:t>
            </a:r>
          </a:p>
          <a:p>
            <a:pPr algn="r"/>
            <a:r>
              <a:rPr lang="en-US" sz="2000" i="1">
                <a:latin typeface="Century Schoolbook" panose="02040604050505020304" pitchFamily="18" charset="0"/>
              </a:rPr>
              <a:t>(max $4,000,000)</a:t>
            </a:r>
          </a:p>
        </p:txBody>
      </p:sp>
    </p:spTree>
    <p:extLst>
      <p:ext uri="{BB962C8B-B14F-4D97-AF65-F5344CB8AC3E}">
        <p14:creationId xmlns:p14="http://schemas.microsoft.com/office/powerpoint/2010/main" val="6858387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67767D-D705-4021-90C8-0410F29C3D68}"/>
              </a:ext>
            </a:extLst>
          </p:cNvPr>
          <p:cNvSpPr/>
          <p:nvPr/>
        </p:nvSpPr>
        <p:spPr>
          <a:xfrm>
            <a:off x="9182001" y="3467956"/>
            <a:ext cx="918307" cy="166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245D75-9F8E-4C2F-82D0-9057F5302745}"/>
              </a:ext>
            </a:extLst>
          </p:cNvPr>
          <p:cNvSpPr txBox="1"/>
          <p:nvPr/>
        </p:nvSpPr>
        <p:spPr>
          <a:xfrm>
            <a:off x="4276725" y="1404171"/>
            <a:ext cx="1962150" cy="13438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0" name="TextBox 9">
            <a:extLst>
              <a:ext uri="{FF2B5EF4-FFF2-40B4-BE49-F238E27FC236}">
                <a16:creationId xmlns:a16="http://schemas.microsoft.com/office/drawing/2014/main" id="{0304D80B-C4AC-486C-ADE5-1F3304EF418B}"/>
              </a:ext>
            </a:extLst>
          </p:cNvPr>
          <p:cNvSpPr txBox="1"/>
          <p:nvPr/>
        </p:nvSpPr>
        <p:spPr>
          <a:xfrm>
            <a:off x="9349483" y="3190508"/>
            <a:ext cx="2150240" cy="19953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 name="TextBox 5">
            <a:extLst>
              <a:ext uri="{FF2B5EF4-FFF2-40B4-BE49-F238E27FC236}">
                <a16:creationId xmlns:a16="http://schemas.microsoft.com/office/drawing/2014/main" id="{9B0245B5-BF5E-4373-857C-4BE6EDDC717C}"/>
              </a:ext>
            </a:extLst>
          </p:cNvPr>
          <p:cNvSpPr txBox="1"/>
          <p:nvPr/>
        </p:nvSpPr>
        <p:spPr>
          <a:xfrm>
            <a:off x="7943850" y="2400300"/>
            <a:ext cx="251460" cy="674370"/>
          </a:xfrm>
          <a:prstGeom prst="rect">
            <a:avLst/>
          </a:prstGeom>
          <a:solidFill>
            <a:schemeClr val="bg1"/>
          </a:solidFill>
        </p:spPr>
        <p:txBody>
          <a:bodyPr wrap="square" rtlCol="0">
            <a:spAutoFit/>
          </a:bodyPr>
          <a:lstStyle/>
          <a:p>
            <a:endParaRPr lang="en-US"/>
          </a:p>
        </p:txBody>
      </p:sp>
      <p:pic>
        <p:nvPicPr>
          <p:cNvPr id="2" name="slide2" descr="Fund Balance by Fund and Percentage">
            <a:extLst>
              <a:ext uri="{FF2B5EF4-FFF2-40B4-BE49-F238E27FC236}">
                <a16:creationId xmlns:a16="http://schemas.microsoft.com/office/drawing/2014/main" id="{7A5D29B0-C03D-0B1F-89E9-7F03A03C3FEB}"/>
              </a:ext>
            </a:extLst>
          </p:cNvPr>
          <p:cNvPicPr>
            <a:picLocks noChangeAspect="1"/>
          </p:cNvPicPr>
          <p:nvPr/>
        </p:nvPicPr>
        <p:blipFill rotWithShape="1">
          <a:blip r:embed="rId4">
            <a:extLst>
              <a:ext uri="{28A0092B-C50C-407E-A947-70E740481C1C}">
                <a14:useLocalDpi xmlns:a14="http://schemas.microsoft.com/office/drawing/2010/main" val="0"/>
              </a:ext>
            </a:extLst>
          </a:blip>
          <a:srcRect t="13913"/>
          <a:stretch/>
        </p:blipFill>
        <p:spPr>
          <a:xfrm>
            <a:off x="2208537" y="954157"/>
            <a:ext cx="6973464" cy="5295258"/>
          </a:xfrm>
          <a:prstGeom prst="rect">
            <a:avLst/>
          </a:prstGeom>
        </p:spPr>
      </p:pic>
      <p:sp>
        <p:nvSpPr>
          <p:cNvPr id="3" name="Title 1">
            <a:extLst>
              <a:ext uri="{FF2B5EF4-FFF2-40B4-BE49-F238E27FC236}">
                <a16:creationId xmlns:a16="http://schemas.microsoft.com/office/drawing/2014/main" id="{C3791E33-051D-4FA0-B91D-E97309301B31}"/>
              </a:ext>
            </a:extLst>
          </p:cNvPr>
          <p:cNvSpPr txBox="1">
            <a:spLocks/>
          </p:cNvSpPr>
          <p:nvPr/>
        </p:nvSpPr>
        <p:spPr>
          <a:xfrm>
            <a:off x="732322" y="-146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8000" b="1">
                <a:latin typeface="Freestyle Script"/>
              </a:rPr>
              <a:t>Reserves and Fund Balance Trending</a:t>
            </a:r>
            <a:endParaRPr lang="en-US" sz="8000" b="1" i="0" u="none" strike="noStrike" kern="1200" cap="none" spc="0" normalizeH="0" baseline="0" noProof="0">
              <a:ln>
                <a:noFill/>
              </a:ln>
              <a:solidFill>
                <a:prstClr val="black"/>
              </a:solidFill>
              <a:effectLst/>
              <a:uLnTx/>
              <a:uFillTx/>
              <a:latin typeface="Freestyle Script" panose="030804020302050B0404" pitchFamily="66" charset="0"/>
            </a:endParaRPr>
          </a:p>
        </p:txBody>
      </p:sp>
    </p:spTree>
    <p:extLst>
      <p:ext uri="{BB962C8B-B14F-4D97-AF65-F5344CB8AC3E}">
        <p14:creationId xmlns:p14="http://schemas.microsoft.com/office/powerpoint/2010/main" val="1275783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1672FC-FBB0-4A88-9B32-5FAF1D032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2929" y="3370565"/>
            <a:ext cx="1188720" cy="1188720"/>
          </a:xfrm>
          <a:prstGeom prst="rect">
            <a:avLst/>
          </a:prstGeom>
        </p:spPr>
      </p:pic>
      <p:pic>
        <p:nvPicPr>
          <p:cNvPr id="9" name="Picture 8">
            <a:extLst>
              <a:ext uri="{FF2B5EF4-FFF2-40B4-BE49-F238E27FC236}">
                <a16:creationId xmlns:a16="http://schemas.microsoft.com/office/drawing/2014/main" id="{F2CA3964-F584-4D28-B235-D42A465B8A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12929" y="4790038"/>
            <a:ext cx="1188720" cy="1188720"/>
          </a:xfrm>
          <a:prstGeom prst="rect">
            <a:avLst/>
          </a:prstGeom>
        </p:spPr>
      </p:pic>
      <p:pic>
        <p:nvPicPr>
          <p:cNvPr id="11" name="Picture 10">
            <a:extLst>
              <a:ext uri="{FF2B5EF4-FFF2-40B4-BE49-F238E27FC236}">
                <a16:creationId xmlns:a16="http://schemas.microsoft.com/office/drawing/2014/main" id="{AAE86A44-063F-4CCA-806A-3A3F35D1D0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12929" y="452961"/>
            <a:ext cx="1188720" cy="1188720"/>
          </a:xfrm>
          <a:prstGeom prst="rect">
            <a:avLst/>
          </a:prstGeom>
        </p:spPr>
      </p:pic>
      <p:sp>
        <p:nvSpPr>
          <p:cNvPr id="2" name="Title 1"/>
          <p:cNvSpPr>
            <a:spLocks noGrp="1"/>
          </p:cNvSpPr>
          <p:nvPr>
            <p:ph type="title"/>
          </p:nvPr>
        </p:nvSpPr>
        <p:spPr>
          <a:xfrm>
            <a:off x="274948" y="3429000"/>
            <a:ext cx="3722017" cy="977123"/>
          </a:xfrm>
        </p:spPr>
        <p:txBody>
          <a:bodyPr vert="horz" lIns="0" tIns="45720" rIns="0" bIns="0" rtlCol="0" anchor="b">
            <a:normAutofit fontScale="90000"/>
          </a:bodyPr>
          <a:lstStyle/>
          <a:p>
            <a:pPr algn="ctr"/>
            <a:r>
              <a:rPr lang="en-US" sz="8000" b="1">
                <a:latin typeface="Freestyle Script" panose="030804020302050B0404" pitchFamily="66" charset="0"/>
              </a:rPr>
              <a:t>Significant Expenditure Challenges</a:t>
            </a:r>
          </a:p>
        </p:txBody>
      </p:sp>
      <p:sp>
        <p:nvSpPr>
          <p:cNvPr id="3" name="TextBox 2">
            <a:extLst>
              <a:ext uri="{FF2B5EF4-FFF2-40B4-BE49-F238E27FC236}">
                <a16:creationId xmlns:a16="http://schemas.microsoft.com/office/drawing/2014/main" id="{A881B474-88B3-46DD-B077-40C83400CCE4}"/>
              </a:ext>
            </a:extLst>
          </p:cNvPr>
          <p:cNvSpPr txBox="1"/>
          <p:nvPr/>
        </p:nvSpPr>
        <p:spPr>
          <a:xfrm>
            <a:off x="5941432" y="465401"/>
            <a:ext cx="5612493" cy="1323439"/>
          </a:xfrm>
          <a:prstGeom prst="rect">
            <a:avLst/>
          </a:prstGeom>
          <a:noFill/>
        </p:spPr>
        <p:txBody>
          <a:bodyPr wrap="square" rtlCol="0">
            <a:spAutoFit/>
          </a:bodyPr>
          <a:lstStyle/>
          <a:p>
            <a:r>
              <a:rPr lang="en-US" sz="2000" b="1">
                <a:latin typeface="Century Schoolbook" panose="02040604050505020304" pitchFamily="18" charset="0"/>
              </a:rPr>
              <a:t>Benefit costs</a:t>
            </a:r>
          </a:p>
          <a:p>
            <a:pPr marL="742950" lvl="1" indent="-285750">
              <a:buFont typeface="Arial" panose="020B0604020202020204" pitchFamily="34" charset="0"/>
              <a:buChar char="•"/>
            </a:pPr>
            <a:r>
              <a:rPr lang="en-US" sz="2000">
                <a:latin typeface="Century Schoolbook" panose="02040604050505020304" pitchFamily="18" charset="0"/>
              </a:rPr>
              <a:t>$35+ Million </a:t>
            </a:r>
          </a:p>
          <a:p>
            <a:pPr marL="742950" lvl="1" indent="-285750">
              <a:buFont typeface="Arial" panose="020B0604020202020204" pitchFamily="34" charset="0"/>
              <a:buChar char="•"/>
            </a:pPr>
            <a:r>
              <a:rPr lang="en-US" sz="2000">
                <a:latin typeface="Century Schoolbook" panose="02040604050505020304" pitchFamily="18" charset="0"/>
              </a:rPr>
              <a:t>26.3%+ of Total Budget </a:t>
            </a:r>
          </a:p>
          <a:p>
            <a:pPr marL="742950" lvl="1" indent="-285750">
              <a:buFont typeface="Arial" panose="020B0604020202020204" pitchFamily="34" charset="0"/>
              <a:buChar char="•"/>
            </a:pPr>
            <a:r>
              <a:rPr lang="en-US" sz="2000">
                <a:latin typeface="Century Schoolbook" panose="02040604050505020304" pitchFamily="18" charset="0"/>
              </a:rPr>
              <a:t>Increase: Approx. $245,058 </a:t>
            </a:r>
          </a:p>
        </p:txBody>
      </p:sp>
      <p:sp>
        <p:nvSpPr>
          <p:cNvPr id="4" name="TextBox 3">
            <a:extLst>
              <a:ext uri="{FF2B5EF4-FFF2-40B4-BE49-F238E27FC236}">
                <a16:creationId xmlns:a16="http://schemas.microsoft.com/office/drawing/2014/main" id="{06091898-7A25-4EB2-8CDB-334928E78D0F}"/>
              </a:ext>
            </a:extLst>
          </p:cNvPr>
          <p:cNvSpPr txBox="1"/>
          <p:nvPr/>
        </p:nvSpPr>
        <p:spPr>
          <a:xfrm>
            <a:off x="5941432" y="3510069"/>
            <a:ext cx="5196738" cy="1015663"/>
          </a:xfrm>
          <a:prstGeom prst="rect">
            <a:avLst/>
          </a:prstGeom>
          <a:noFill/>
        </p:spPr>
        <p:txBody>
          <a:bodyPr wrap="square" rtlCol="0">
            <a:spAutoFit/>
          </a:bodyPr>
          <a:lstStyle/>
          <a:p>
            <a:r>
              <a:rPr lang="en-US" sz="2000" b="1">
                <a:latin typeface="Century Schoolbook" panose="02040604050505020304" pitchFamily="18" charset="0"/>
              </a:rPr>
              <a:t>Special education costs</a:t>
            </a:r>
          </a:p>
          <a:p>
            <a:pPr marL="742950" lvl="1" indent="-285750">
              <a:buFont typeface="Arial" panose="020B0604020202020204" pitchFamily="34" charset="0"/>
              <a:buChar char="•"/>
            </a:pPr>
            <a:r>
              <a:rPr lang="en-US" sz="2000">
                <a:latin typeface="Century Schoolbook" panose="02040604050505020304" pitchFamily="18" charset="0"/>
              </a:rPr>
              <a:t>$19.4M - $20M</a:t>
            </a:r>
          </a:p>
          <a:p>
            <a:pPr marL="742950" lvl="1" indent="-285750">
              <a:buFont typeface="Arial" panose="020B0604020202020204" pitchFamily="34" charset="0"/>
              <a:buChar char="•"/>
            </a:pPr>
            <a:r>
              <a:rPr lang="en-US" sz="2000">
                <a:latin typeface="Century Schoolbook" panose="02040604050505020304" pitchFamily="18" charset="0"/>
              </a:rPr>
              <a:t>14.6%+ of Total Budget</a:t>
            </a:r>
          </a:p>
        </p:txBody>
      </p:sp>
      <p:sp>
        <p:nvSpPr>
          <p:cNvPr id="5" name="TextBox 4">
            <a:extLst>
              <a:ext uri="{FF2B5EF4-FFF2-40B4-BE49-F238E27FC236}">
                <a16:creationId xmlns:a16="http://schemas.microsoft.com/office/drawing/2014/main" id="{773C93C1-A59D-43E8-B152-ABA958210689}"/>
              </a:ext>
            </a:extLst>
          </p:cNvPr>
          <p:cNvSpPr txBox="1"/>
          <p:nvPr/>
        </p:nvSpPr>
        <p:spPr>
          <a:xfrm>
            <a:off x="5941432" y="4929542"/>
            <a:ext cx="5274559" cy="1015663"/>
          </a:xfrm>
          <a:prstGeom prst="rect">
            <a:avLst/>
          </a:prstGeom>
          <a:noFill/>
        </p:spPr>
        <p:txBody>
          <a:bodyPr wrap="square" rtlCol="0">
            <a:spAutoFit/>
          </a:bodyPr>
          <a:lstStyle/>
          <a:p>
            <a:r>
              <a:rPr lang="en-US" sz="2000" b="1">
                <a:latin typeface="Century Schoolbook" panose="02040604050505020304" pitchFamily="18" charset="0"/>
              </a:rPr>
              <a:t>Debt service for capital costs </a:t>
            </a:r>
          </a:p>
          <a:p>
            <a:pPr marL="742950" lvl="1" indent="-285750">
              <a:buFont typeface="Arial" panose="020B0604020202020204" pitchFamily="34" charset="0"/>
              <a:buChar char="•"/>
            </a:pPr>
            <a:r>
              <a:rPr lang="en-US" sz="2000">
                <a:latin typeface="Century Schoolbook" panose="02040604050505020304" pitchFamily="18" charset="0"/>
              </a:rPr>
              <a:t>$10.6M</a:t>
            </a:r>
          </a:p>
          <a:p>
            <a:pPr marL="742950" lvl="1" indent="-285750">
              <a:buFont typeface="Arial" panose="020B0604020202020204" pitchFamily="34" charset="0"/>
              <a:buChar char="•"/>
            </a:pPr>
            <a:r>
              <a:rPr lang="en-US" sz="2000">
                <a:latin typeface="Century Schoolbook" panose="02040604050505020304" pitchFamily="18" charset="0"/>
              </a:rPr>
              <a:t>8%+ of Total Budget</a:t>
            </a:r>
          </a:p>
        </p:txBody>
      </p:sp>
      <p:sp>
        <p:nvSpPr>
          <p:cNvPr id="16" name="TextBox 15">
            <a:extLst>
              <a:ext uri="{FF2B5EF4-FFF2-40B4-BE49-F238E27FC236}">
                <a16:creationId xmlns:a16="http://schemas.microsoft.com/office/drawing/2014/main" id="{3D184568-D315-4074-BE79-B4CD8FA9E225}"/>
              </a:ext>
            </a:extLst>
          </p:cNvPr>
          <p:cNvSpPr txBox="1"/>
          <p:nvPr/>
        </p:nvSpPr>
        <p:spPr>
          <a:xfrm>
            <a:off x="5941432" y="1887142"/>
            <a:ext cx="5848491" cy="1631216"/>
          </a:xfrm>
          <a:prstGeom prst="rect">
            <a:avLst/>
          </a:prstGeom>
          <a:noFill/>
        </p:spPr>
        <p:txBody>
          <a:bodyPr wrap="square" rtlCol="0">
            <a:spAutoFit/>
          </a:bodyPr>
          <a:lstStyle/>
          <a:p>
            <a:r>
              <a:rPr lang="en-US" sz="2000" b="1">
                <a:latin typeface="Century Schoolbook" panose="02040604050505020304" pitchFamily="18" charset="0"/>
              </a:rPr>
              <a:t>Transportation costs</a:t>
            </a:r>
          </a:p>
          <a:p>
            <a:pPr marL="742950" lvl="1" indent="-285750">
              <a:buFont typeface="Arial" panose="020B0604020202020204" pitchFamily="34" charset="0"/>
              <a:buChar char="•"/>
            </a:pPr>
            <a:r>
              <a:rPr lang="en-US" sz="2000" b="0" i="0" u="none" strike="noStrike">
                <a:solidFill>
                  <a:srgbClr val="000000"/>
                </a:solidFill>
                <a:effectLst/>
                <a:latin typeface="Century Schoolbook" panose="02040604050505020304" pitchFamily="18" charset="0"/>
              </a:rPr>
              <a:t>Affected by gas / electric, power infrastructure and parts prices </a:t>
            </a:r>
            <a:r>
              <a:rPr lang="en-US" sz="2000" b="0" i="0">
                <a:solidFill>
                  <a:srgbClr val="000000"/>
                </a:solidFill>
                <a:effectLst/>
                <a:latin typeface="Century Schoolbook" panose="02040604050505020304" pitchFamily="18" charset="0"/>
              </a:rPr>
              <a:t>​</a:t>
            </a:r>
            <a:endParaRPr lang="en-US" sz="2000">
              <a:solidFill>
                <a:srgbClr val="000000"/>
              </a:solidFill>
              <a:latin typeface="Arial" panose="020B0604020202020204" pitchFamily="34" charset="0"/>
            </a:endParaRPr>
          </a:p>
          <a:p>
            <a:pPr marL="742950" lvl="1" indent="-285750">
              <a:buFont typeface="Arial" panose="020B0604020202020204" pitchFamily="34" charset="0"/>
              <a:buChar char="•"/>
            </a:pPr>
            <a:r>
              <a:rPr lang="en-US" sz="2000" b="0" i="0" u="none" strike="noStrike">
                <a:solidFill>
                  <a:srgbClr val="000000"/>
                </a:solidFill>
                <a:effectLst/>
                <a:latin typeface="Century Schoolbook" panose="02040604050505020304" pitchFamily="18" charset="0"/>
              </a:rPr>
              <a:t>Bus base price increase</a:t>
            </a:r>
            <a:r>
              <a:rPr lang="en-US" sz="2000" b="0" i="0">
                <a:solidFill>
                  <a:srgbClr val="000000"/>
                </a:solidFill>
                <a:effectLst/>
                <a:latin typeface="Century Schoolbook" panose="02040604050505020304" pitchFamily="18" charset="0"/>
              </a:rPr>
              <a:t>​</a:t>
            </a:r>
            <a:endParaRPr lang="en-US" sz="2000">
              <a:solidFill>
                <a:srgbClr val="000000"/>
              </a:solidFill>
              <a:latin typeface="Arial" panose="020B0604020202020204" pitchFamily="34" charset="0"/>
            </a:endParaRPr>
          </a:p>
          <a:p>
            <a:pPr marL="742950" lvl="1" indent="-285750">
              <a:buFont typeface="Arial" panose="020B0604020202020204" pitchFamily="34" charset="0"/>
              <a:buChar char="•"/>
            </a:pPr>
            <a:r>
              <a:rPr lang="en-US" sz="2000" b="0" i="0" u="none" strike="noStrike">
                <a:solidFill>
                  <a:srgbClr val="000000"/>
                </a:solidFill>
                <a:effectLst/>
                <a:latin typeface="Century Schoolbook" panose="02040604050505020304" pitchFamily="18" charset="0"/>
              </a:rPr>
              <a:t>Special education placements </a:t>
            </a:r>
            <a:r>
              <a:rPr lang="en-US" sz="2000" b="0" i="0">
                <a:solidFill>
                  <a:srgbClr val="000000"/>
                </a:solidFill>
                <a:effectLst/>
                <a:latin typeface="Century Schoolbook" panose="02040604050505020304" pitchFamily="18" charset="0"/>
              </a:rPr>
              <a:t>​</a:t>
            </a:r>
            <a:endParaRPr lang="en-US" sz="2000">
              <a:solidFill>
                <a:srgbClr val="000000"/>
              </a:solidFill>
              <a:latin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24E128AF-9532-F037-574F-CF688A09E4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2929" y="1872434"/>
            <a:ext cx="1188720" cy="1188720"/>
          </a:xfrm>
          <a:prstGeom prst="rect">
            <a:avLst/>
          </a:prstGeom>
        </p:spPr>
      </p:pic>
      <p:sp>
        <p:nvSpPr>
          <p:cNvPr id="10" name="Circle: Hollow 9">
            <a:extLst>
              <a:ext uri="{FF2B5EF4-FFF2-40B4-BE49-F238E27FC236}">
                <a16:creationId xmlns:a16="http://schemas.microsoft.com/office/drawing/2014/main" id="{51E430F0-9C52-033B-29FD-5AA99E4CA124}"/>
              </a:ext>
            </a:extLst>
          </p:cNvPr>
          <p:cNvSpPr/>
          <p:nvPr/>
        </p:nvSpPr>
        <p:spPr>
          <a:xfrm>
            <a:off x="4281101" y="416014"/>
            <a:ext cx="1280996" cy="1262613"/>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le: Hollow 11">
            <a:extLst>
              <a:ext uri="{FF2B5EF4-FFF2-40B4-BE49-F238E27FC236}">
                <a16:creationId xmlns:a16="http://schemas.microsoft.com/office/drawing/2014/main" id="{296A3DAF-262C-E577-2DA1-E35C7C546756}"/>
              </a:ext>
            </a:extLst>
          </p:cNvPr>
          <p:cNvSpPr/>
          <p:nvPr/>
        </p:nvSpPr>
        <p:spPr>
          <a:xfrm>
            <a:off x="4266791" y="1853604"/>
            <a:ext cx="1280996" cy="1262613"/>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ircle: Hollow 12">
            <a:extLst>
              <a:ext uri="{FF2B5EF4-FFF2-40B4-BE49-F238E27FC236}">
                <a16:creationId xmlns:a16="http://schemas.microsoft.com/office/drawing/2014/main" id="{076743AD-21E2-952F-34CC-6313AE6B99B9}"/>
              </a:ext>
            </a:extLst>
          </p:cNvPr>
          <p:cNvSpPr/>
          <p:nvPr/>
        </p:nvSpPr>
        <p:spPr>
          <a:xfrm>
            <a:off x="4266791" y="3333618"/>
            <a:ext cx="1280996" cy="1262613"/>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13">
            <a:extLst>
              <a:ext uri="{FF2B5EF4-FFF2-40B4-BE49-F238E27FC236}">
                <a16:creationId xmlns:a16="http://schemas.microsoft.com/office/drawing/2014/main" id="{69705687-DAA5-06D0-D9B7-2845EEB40927}"/>
              </a:ext>
            </a:extLst>
          </p:cNvPr>
          <p:cNvSpPr/>
          <p:nvPr/>
        </p:nvSpPr>
        <p:spPr>
          <a:xfrm>
            <a:off x="4266791" y="4753091"/>
            <a:ext cx="1280996" cy="1262613"/>
          </a:xfrm>
          <a:prstGeom prst="donut">
            <a:avLst>
              <a:gd name="adj" fmla="val 6044"/>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36927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B6BC0D-2D7A-420F-80C0-00D7515C1AA5}"/>
              </a:ext>
            </a:extLst>
          </p:cNvPr>
          <p:cNvSpPr txBox="1">
            <a:spLocks/>
          </p:cNvSpPr>
          <p:nvPr/>
        </p:nvSpPr>
        <p:spPr>
          <a:xfrm>
            <a:off x="560832" y="1779869"/>
            <a:ext cx="11070336" cy="283133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b="1">
                <a:latin typeface="Freestyle Script" panose="030804020302050B0404" pitchFamily="66" charset="0"/>
              </a:rPr>
              <a:t>Revenues: </a:t>
            </a:r>
            <a:br>
              <a:rPr lang="en-US" sz="9600" b="1">
                <a:latin typeface="Freestyle Script" panose="030804020302050B0404" pitchFamily="66" charset="0"/>
              </a:rPr>
            </a:br>
            <a:r>
              <a:rPr lang="en-US" sz="9600" b="1">
                <a:latin typeface="Freestyle Script" panose="030804020302050B0404" pitchFamily="66" charset="0"/>
              </a:rPr>
              <a:t>Summary Information</a:t>
            </a:r>
          </a:p>
        </p:txBody>
      </p:sp>
    </p:spTree>
    <p:extLst>
      <p:ext uri="{BB962C8B-B14F-4D97-AF65-F5344CB8AC3E}">
        <p14:creationId xmlns:p14="http://schemas.microsoft.com/office/powerpoint/2010/main" val="20998802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12E79B-8652-43E2-9B87-046D4EF3A81F}"/>
              </a:ext>
            </a:extLst>
          </p:cNvPr>
          <p:cNvSpPr txBox="1">
            <a:spLocks/>
          </p:cNvSpPr>
          <p:nvPr/>
        </p:nvSpPr>
        <p:spPr>
          <a:xfrm>
            <a:off x="1930400" y="-318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Overall Revenue Breakout</a:t>
            </a:r>
          </a:p>
        </p:txBody>
      </p:sp>
      <p:pic>
        <p:nvPicPr>
          <p:cNvPr id="2" name="slide2" descr="Revenue Bar Chart">
            <a:extLst>
              <a:ext uri="{FF2B5EF4-FFF2-40B4-BE49-F238E27FC236}">
                <a16:creationId xmlns:a16="http://schemas.microsoft.com/office/drawing/2014/main" id="{E632D1FF-1E63-C04F-AB11-DDB48CBF5BC1}"/>
              </a:ext>
            </a:extLst>
          </p:cNvPr>
          <p:cNvPicPr>
            <a:picLocks noChangeAspect="1"/>
          </p:cNvPicPr>
          <p:nvPr/>
        </p:nvPicPr>
        <p:blipFill rotWithShape="1">
          <a:blip r:embed="rId4">
            <a:extLst>
              <a:ext uri="{28A0092B-C50C-407E-A947-70E740481C1C}">
                <a14:useLocalDpi xmlns:a14="http://schemas.microsoft.com/office/drawing/2010/main" val="0"/>
              </a:ext>
            </a:extLst>
          </a:blip>
          <a:srcRect t="10870"/>
          <a:stretch/>
        </p:blipFill>
        <p:spPr>
          <a:xfrm>
            <a:off x="1206500" y="1002883"/>
            <a:ext cx="9855199" cy="5198768"/>
          </a:xfrm>
          <a:prstGeom prst="rect">
            <a:avLst/>
          </a:prstGeom>
        </p:spPr>
      </p:pic>
      <p:sp>
        <p:nvSpPr>
          <p:cNvPr id="5" name="TextBox 4">
            <a:extLst>
              <a:ext uri="{FF2B5EF4-FFF2-40B4-BE49-F238E27FC236}">
                <a16:creationId xmlns:a16="http://schemas.microsoft.com/office/drawing/2014/main" id="{6250EAF5-5AB1-4527-92E6-AB2B66FD28E6}"/>
              </a:ext>
            </a:extLst>
          </p:cNvPr>
          <p:cNvSpPr txBox="1"/>
          <p:nvPr/>
        </p:nvSpPr>
        <p:spPr>
          <a:xfrm>
            <a:off x="9255848" y="3910455"/>
            <a:ext cx="2764670" cy="1477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rPr>
              <a:t>Notes: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rPr>
              <a:t>The blue and orange include the tax levy and PILOTS</a:t>
            </a:r>
            <a:endParaRPr lang="en-US">
              <a:solidFill>
                <a:prstClr val="black"/>
              </a:solidFill>
              <a:latin typeface="Century Schoolbook" panose="020406040505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panose="02040604050505020304" pitchFamily="18" charset="0"/>
            </a:endParaRPr>
          </a:p>
        </p:txBody>
      </p:sp>
    </p:spTree>
    <p:extLst>
      <p:ext uri="{BB962C8B-B14F-4D97-AF65-F5344CB8AC3E}">
        <p14:creationId xmlns:p14="http://schemas.microsoft.com/office/powerpoint/2010/main" val="9181384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C82211-F496-4EE5-AF3D-73ABB9EA4142}"/>
              </a:ext>
            </a:extLst>
          </p:cNvPr>
          <p:cNvSpPr txBox="1">
            <a:spLocks/>
          </p:cNvSpPr>
          <p:nvPr/>
        </p:nvSpPr>
        <p:spPr>
          <a:xfrm>
            <a:off x="838200" y="2923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Prudent Revenue Predictions</a:t>
            </a:r>
          </a:p>
        </p:txBody>
      </p:sp>
      <p:pic>
        <p:nvPicPr>
          <p:cNvPr id="2" name="slide9" descr="District Budget 360_37_2660_4588472_846678">
            <a:extLst>
              <a:ext uri="{FF2B5EF4-FFF2-40B4-BE49-F238E27FC236}">
                <a16:creationId xmlns:a16="http://schemas.microsoft.com/office/drawing/2014/main" id="{AD7CC43A-1BC2-7EAA-D002-7DA5054963DE}"/>
              </a:ext>
            </a:extLst>
          </p:cNvPr>
          <p:cNvPicPr>
            <a:picLocks noChangeAspect="1"/>
          </p:cNvPicPr>
          <p:nvPr/>
        </p:nvPicPr>
        <p:blipFill rotWithShape="1">
          <a:blip r:embed="rId4">
            <a:extLst>
              <a:ext uri="{28A0092B-C50C-407E-A947-70E740481C1C}">
                <a14:useLocalDpi xmlns:a14="http://schemas.microsoft.com/office/drawing/2010/main" val="0"/>
              </a:ext>
            </a:extLst>
          </a:blip>
          <a:srcRect l="5696" t="28841" r="5450" b="17101"/>
          <a:stretch/>
        </p:blipFill>
        <p:spPr>
          <a:xfrm>
            <a:off x="1219405" y="1295400"/>
            <a:ext cx="10619990" cy="4699000"/>
          </a:xfrm>
          <a:prstGeom prst="rect">
            <a:avLst/>
          </a:prstGeom>
        </p:spPr>
      </p:pic>
    </p:spTree>
    <p:extLst>
      <p:ext uri="{BB962C8B-B14F-4D97-AF65-F5344CB8AC3E}">
        <p14:creationId xmlns:p14="http://schemas.microsoft.com/office/powerpoint/2010/main" val="39938774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DDE36B-D16C-4641-ABC1-ECA7AA6C912F}"/>
              </a:ext>
            </a:extLst>
          </p:cNvPr>
          <p:cNvSpPr txBox="1"/>
          <p:nvPr/>
        </p:nvSpPr>
        <p:spPr>
          <a:xfrm>
            <a:off x="9318638" y="5459524"/>
            <a:ext cx="1539861" cy="415496"/>
          </a:xfrm>
          <a:prstGeom prst="rect">
            <a:avLst/>
          </a:prstGeom>
          <a:solidFill>
            <a:schemeClr val="bg1"/>
          </a:solidFill>
        </p:spPr>
        <p:txBody>
          <a:bodyPr wrap="square" rtlCol="0">
            <a:spAutoFit/>
          </a:bodyPr>
          <a:lstStyle/>
          <a:p>
            <a:endParaRPr lang="en-US"/>
          </a:p>
        </p:txBody>
      </p:sp>
      <p:sp>
        <p:nvSpPr>
          <p:cNvPr id="4" name="Rectangle 3">
            <a:extLst>
              <a:ext uri="{FF2B5EF4-FFF2-40B4-BE49-F238E27FC236}">
                <a16:creationId xmlns:a16="http://schemas.microsoft.com/office/drawing/2014/main" id="{D250D0C9-9F1B-7C6B-02A4-3FC4A92D26B2}"/>
              </a:ext>
            </a:extLst>
          </p:cNvPr>
          <p:cNvSpPr/>
          <p:nvPr/>
        </p:nvSpPr>
        <p:spPr>
          <a:xfrm>
            <a:off x="9931400" y="5143500"/>
            <a:ext cx="1539861" cy="571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de3" descr="Economic Profile_37_2660_4588472_846675">
            <a:extLst>
              <a:ext uri="{FF2B5EF4-FFF2-40B4-BE49-F238E27FC236}">
                <a16:creationId xmlns:a16="http://schemas.microsoft.com/office/drawing/2014/main" id="{23C44B7C-40DF-1ED2-0574-8476861F07F2}"/>
              </a:ext>
            </a:extLst>
          </p:cNvPr>
          <p:cNvPicPr>
            <a:picLocks noChangeAspect="1"/>
          </p:cNvPicPr>
          <p:nvPr/>
        </p:nvPicPr>
        <p:blipFill rotWithShape="1">
          <a:blip r:embed="rId4">
            <a:extLst>
              <a:ext uri="{28A0092B-C50C-407E-A947-70E740481C1C}">
                <a14:useLocalDpi xmlns:a14="http://schemas.microsoft.com/office/drawing/2010/main" val="0"/>
              </a:ext>
            </a:extLst>
          </a:blip>
          <a:srcRect l="5274" t="36956" r="6188"/>
          <a:stretch/>
        </p:blipFill>
        <p:spPr>
          <a:xfrm>
            <a:off x="1169751" y="863600"/>
            <a:ext cx="10079419" cy="5219700"/>
          </a:xfrm>
          <a:prstGeom prst="rect">
            <a:avLst/>
          </a:prstGeom>
        </p:spPr>
      </p:pic>
      <p:sp>
        <p:nvSpPr>
          <p:cNvPr id="3" name="Title 1">
            <a:extLst>
              <a:ext uri="{FF2B5EF4-FFF2-40B4-BE49-F238E27FC236}">
                <a16:creationId xmlns:a16="http://schemas.microsoft.com/office/drawing/2014/main" id="{AAEA7E0A-E28B-401C-BC0B-A0C02334C410}"/>
              </a:ext>
            </a:extLst>
          </p:cNvPr>
          <p:cNvSpPr txBox="1">
            <a:spLocks/>
          </p:cNvSpPr>
          <p:nvPr/>
        </p:nvSpPr>
        <p:spPr>
          <a:xfrm>
            <a:off x="1358900" y="-31465"/>
            <a:ext cx="1051560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Statewide Breakdown of Revenues Sources</a:t>
            </a:r>
          </a:p>
        </p:txBody>
      </p:sp>
      <p:sp>
        <p:nvSpPr>
          <p:cNvPr id="9" name="Rectangle 8">
            <a:extLst>
              <a:ext uri="{FF2B5EF4-FFF2-40B4-BE49-F238E27FC236}">
                <a16:creationId xmlns:a16="http://schemas.microsoft.com/office/drawing/2014/main" id="{D4CBCF7F-7B7F-A5DA-6908-0CE04FD6C515}"/>
              </a:ext>
            </a:extLst>
          </p:cNvPr>
          <p:cNvSpPr/>
          <p:nvPr/>
        </p:nvSpPr>
        <p:spPr>
          <a:xfrm>
            <a:off x="9791700" y="5143500"/>
            <a:ext cx="1457470" cy="571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1010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EA7E0A-E28B-401C-BC0B-A0C02334C410}"/>
              </a:ext>
            </a:extLst>
          </p:cNvPr>
          <p:cNvSpPr txBox="1">
            <a:spLocks/>
          </p:cNvSpPr>
          <p:nvPr/>
        </p:nvSpPr>
        <p:spPr>
          <a:xfrm>
            <a:off x="1044674" y="0"/>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Gates Chili CSD Breakdown of Revenue Sources</a:t>
            </a:r>
          </a:p>
        </p:txBody>
      </p:sp>
      <p:sp>
        <p:nvSpPr>
          <p:cNvPr id="6" name="TextBox 5">
            <a:extLst>
              <a:ext uri="{FF2B5EF4-FFF2-40B4-BE49-F238E27FC236}">
                <a16:creationId xmlns:a16="http://schemas.microsoft.com/office/drawing/2014/main" id="{45459D77-71B9-47C1-8D99-A7C69DA36CED}"/>
              </a:ext>
            </a:extLst>
          </p:cNvPr>
          <p:cNvSpPr txBox="1"/>
          <p:nvPr/>
        </p:nvSpPr>
        <p:spPr>
          <a:xfrm>
            <a:off x="10527030" y="2703601"/>
            <a:ext cx="1664970"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Schoolbook" panose="02040604050505020304" pitchFamily="18" charset="0"/>
              </a:rPr>
              <a:t>Key Take away: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latin typeface="Century Schoolbook" panose="02040604050505020304" pitchFamily="18" charset="0"/>
              </a:rPr>
              <a:t>Consistent with statewide breakdown</a:t>
            </a:r>
            <a:endParaRPr kumimoji="0" lang="en-US" sz="1600" b="0" i="0" u="none" strike="noStrike" kern="1200" cap="none" spc="0" normalizeH="0" baseline="0" noProof="0">
              <a:ln>
                <a:noFill/>
              </a:ln>
              <a:solidFill>
                <a:prstClr val="black"/>
              </a:solidFill>
              <a:effectLst/>
              <a:uLnTx/>
              <a:uFillTx/>
              <a:latin typeface="Century Schoolbook" panose="02040604050505020304" pitchFamily="18" charset="0"/>
            </a:endParaRPr>
          </a:p>
        </p:txBody>
      </p:sp>
      <p:sp>
        <p:nvSpPr>
          <p:cNvPr id="2" name="TextBox 1">
            <a:extLst>
              <a:ext uri="{FF2B5EF4-FFF2-40B4-BE49-F238E27FC236}">
                <a16:creationId xmlns:a16="http://schemas.microsoft.com/office/drawing/2014/main" id="{C04DFFB7-2308-49AC-AA6F-B985B5EB7D36}"/>
              </a:ext>
            </a:extLst>
          </p:cNvPr>
          <p:cNvSpPr txBox="1"/>
          <p:nvPr/>
        </p:nvSpPr>
        <p:spPr>
          <a:xfrm>
            <a:off x="9109710" y="5440680"/>
            <a:ext cx="1417320" cy="617220"/>
          </a:xfrm>
          <a:prstGeom prst="rect">
            <a:avLst/>
          </a:prstGeom>
          <a:solidFill>
            <a:schemeClr val="bg1"/>
          </a:solidFill>
        </p:spPr>
        <p:txBody>
          <a:bodyPr wrap="square" rtlCol="0">
            <a:spAutoFit/>
          </a:bodyPr>
          <a:lstStyle/>
          <a:p>
            <a:endParaRPr lang="en-US"/>
          </a:p>
        </p:txBody>
      </p:sp>
      <p:pic>
        <p:nvPicPr>
          <p:cNvPr id="4" name="slide4" descr="Economic Profile_37_2660_4588472_8466710">
            <a:extLst>
              <a:ext uri="{FF2B5EF4-FFF2-40B4-BE49-F238E27FC236}">
                <a16:creationId xmlns:a16="http://schemas.microsoft.com/office/drawing/2014/main" id="{53E9C2DA-9EA4-9085-6AF6-CFF950782CA6}"/>
              </a:ext>
            </a:extLst>
          </p:cNvPr>
          <p:cNvPicPr>
            <a:picLocks noChangeAspect="1"/>
          </p:cNvPicPr>
          <p:nvPr/>
        </p:nvPicPr>
        <p:blipFill rotWithShape="1">
          <a:blip r:embed="rId4">
            <a:extLst>
              <a:ext uri="{28A0092B-C50C-407E-A947-70E740481C1C}">
                <a14:useLocalDpi xmlns:a14="http://schemas.microsoft.com/office/drawing/2010/main" val="0"/>
              </a:ext>
            </a:extLst>
          </a:blip>
          <a:srcRect l="5380" t="36666" r="5555"/>
          <a:stretch/>
        </p:blipFill>
        <p:spPr>
          <a:xfrm>
            <a:off x="1044674" y="954584"/>
            <a:ext cx="9569252" cy="4948832"/>
          </a:xfrm>
          <a:prstGeom prst="rect">
            <a:avLst/>
          </a:prstGeom>
        </p:spPr>
      </p:pic>
      <p:sp>
        <p:nvSpPr>
          <p:cNvPr id="5" name="Rectangle 4">
            <a:extLst>
              <a:ext uri="{FF2B5EF4-FFF2-40B4-BE49-F238E27FC236}">
                <a16:creationId xmlns:a16="http://schemas.microsoft.com/office/drawing/2014/main" id="{20A26793-00FB-B7C4-9ED8-5A6B5EAA2D1D}"/>
              </a:ext>
            </a:extLst>
          </p:cNvPr>
          <p:cNvSpPr/>
          <p:nvPr/>
        </p:nvSpPr>
        <p:spPr>
          <a:xfrm>
            <a:off x="9207500" y="5105400"/>
            <a:ext cx="1417320" cy="44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092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7A7F4B-FCF2-42EC-A0AF-84C08F4E5E7C}"/>
              </a:ext>
            </a:extLst>
          </p:cNvPr>
          <p:cNvSpPr txBox="1">
            <a:spLocks/>
          </p:cNvSpPr>
          <p:nvPr/>
        </p:nvSpPr>
        <p:spPr>
          <a:xfrm>
            <a:off x="0" y="-1336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8000" b="1">
                <a:solidFill>
                  <a:prstClr val="black"/>
                </a:solidFill>
                <a:latin typeface="Freestyle Script" panose="030804020302050B0404" pitchFamily="66" charset="0"/>
              </a:rPr>
              <a:t>Local Region Comparison </a:t>
            </a:r>
            <a:endPar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endParaRPr>
          </a:p>
        </p:txBody>
      </p:sp>
      <p:sp>
        <p:nvSpPr>
          <p:cNvPr id="4" name="TextBox 3">
            <a:extLst>
              <a:ext uri="{FF2B5EF4-FFF2-40B4-BE49-F238E27FC236}">
                <a16:creationId xmlns:a16="http://schemas.microsoft.com/office/drawing/2014/main" id="{7CDB1901-221F-4497-AE3B-F06F70ECE0A7}"/>
              </a:ext>
            </a:extLst>
          </p:cNvPr>
          <p:cNvSpPr txBox="1"/>
          <p:nvPr/>
        </p:nvSpPr>
        <p:spPr>
          <a:xfrm>
            <a:off x="2759825" y="4417231"/>
            <a:ext cx="6672350" cy="203132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rPr>
              <a:t>Key Take aways: </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rPr>
              <a:t>GC is more reliant on local sources of revenue than other regional districts (think CWR)</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lang="en-US">
                <a:solidFill>
                  <a:prstClr val="black"/>
                </a:solidFill>
                <a:latin typeface="Century Schoolbook" panose="02040604050505020304" pitchFamily="18" charset="0"/>
              </a:rPr>
              <a:t>GC has a larger proportion of legally mandated cost drivers that other regional districts don’t</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lang="en-US">
                <a:solidFill>
                  <a:prstClr val="black"/>
                </a:solidFill>
                <a:latin typeface="Century Schoolbook" panose="02040604050505020304" pitchFamily="18" charset="0"/>
              </a:rPr>
              <a:t>Yet, still consistent with the state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panose="02040604050505020304" pitchFamily="18" charset="0"/>
            </a:endParaRPr>
          </a:p>
        </p:txBody>
      </p:sp>
      <p:pic>
        <p:nvPicPr>
          <p:cNvPr id="2" name="slide3" descr="Revenue Per Student by Source">
            <a:extLst>
              <a:ext uri="{FF2B5EF4-FFF2-40B4-BE49-F238E27FC236}">
                <a16:creationId xmlns:a16="http://schemas.microsoft.com/office/drawing/2014/main" id="{69F47B0B-4518-0CD7-E150-EEAA0B178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12192000" cy="3079249"/>
          </a:xfrm>
          <a:prstGeom prst="rect">
            <a:avLst/>
          </a:prstGeom>
        </p:spPr>
      </p:pic>
    </p:spTree>
    <p:extLst>
      <p:ext uri="{BB962C8B-B14F-4D97-AF65-F5344CB8AC3E}">
        <p14:creationId xmlns:p14="http://schemas.microsoft.com/office/powerpoint/2010/main" val="26437381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0FA9E5-297F-4808-AFBC-33D05C986675}"/>
              </a:ext>
            </a:extLst>
          </p:cNvPr>
          <p:cNvSpPr txBox="1">
            <a:spLocks/>
          </p:cNvSpPr>
          <p:nvPr/>
        </p:nvSpPr>
        <p:spPr>
          <a:xfrm>
            <a:off x="789354" y="236274"/>
            <a:ext cx="10964985" cy="504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algn="ctr">
              <a:defRPr/>
            </a:pPr>
            <a:r>
              <a:rPr lang="en-US" sz="6000" b="1">
                <a:latin typeface="Freestyle Script"/>
              </a:rPr>
              <a:t>Per Student Revenue by Source</a:t>
            </a:r>
            <a:endParaRPr lang="en-US"/>
          </a:p>
        </p:txBody>
      </p:sp>
      <p:pic>
        <p:nvPicPr>
          <p:cNvPr id="2" name="Picture 3" descr="Text&#10;&#10;Description automatically generated">
            <a:extLst>
              <a:ext uri="{FF2B5EF4-FFF2-40B4-BE49-F238E27FC236}">
                <a16:creationId xmlns:a16="http://schemas.microsoft.com/office/drawing/2014/main" id="{A452DAA1-AFB9-455B-A1B2-67458276035B}"/>
              </a:ext>
            </a:extLst>
          </p:cNvPr>
          <p:cNvPicPr>
            <a:picLocks noChangeAspect="1"/>
          </p:cNvPicPr>
          <p:nvPr/>
        </p:nvPicPr>
        <p:blipFill>
          <a:blip r:embed="rId4"/>
          <a:stretch>
            <a:fillRect/>
          </a:stretch>
        </p:blipFill>
        <p:spPr>
          <a:xfrm>
            <a:off x="9409253" y="741222"/>
            <a:ext cx="2603500" cy="1129034"/>
          </a:xfrm>
          <a:prstGeom prst="rect">
            <a:avLst/>
          </a:prstGeom>
        </p:spPr>
      </p:pic>
      <p:pic>
        <p:nvPicPr>
          <p:cNvPr id="4" name="slide2" descr="Per Student Revenue By Source">
            <a:extLst>
              <a:ext uri="{FF2B5EF4-FFF2-40B4-BE49-F238E27FC236}">
                <a16:creationId xmlns:a16="http://schemas.microsoft.com/office/drawing/2014/main" id="{806C4F60-D330-8E19-DE3F-EF5037076B6F}"/>
              </a:ext>
            </a:extLst>
          </p:cNvPr>
          <p:cNvPicPr>
            <a:picLocks noChangeAspect="1"/>
          </p:cNvPicPr>
          <p:nvPr/>
        </p:nvPicPr>
        <p:blipFill rotWithShape="1">
          <a:blip r:embed="rId5">
            <a:extLst>
              <a:ext uri="{28A0092B-C50C-407E-A947-70E740481C1C}">
                <a14:useLocalDpi xmlns:a14="http://schemas.microsoft.com/office/drawing/2010/main" val="0"/>
              </a:ext>
            </a:extLst>
          </a:blip>
          <a:srcRect t="20455" r="37391"/>
          <a:stretch/>
        </p:blipFill>
        <p:spPr>
          <a:xfrm>
            <a:off x="1155700" y="880561"/>
            <a:ext cx="8414004" cy="5161854"/>
          </a:xfrm>
          <a:prstGeom prst="rect">
            <a:avLst/>
          </a:prstGeom>
        </p:spPr>
      </p:pic>
    </p:spTree>
    <p:extLst>
      <p:ext uri="{BB962C8B-B14F-4D97-AF65-F5344CB8AC3E}">
        <p14:creationId xmlns:p14="http://schemas.microsoft.com/office/powerpoint/2010/main" val="25633758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C3A903-0212-4EDF-8CCD-381111BFA1E5}"/>
              </a:ext>
            </a:extLst>
          </p:cNvPr>
          <p:cNvSpPr txBox="1">
            <a:spLocks/>
          </p:cNvSpPr>
          <p:nvPr/>
        </p:nvSpPr>
        <p:spPr>
          <a:xfrm>
            <a:off x="277385" y="773532"/>
            <a:ext cx="10964985" cy="504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pPr algn="ctr">
              <a:defRPr/>
            </a:pPr>
            <a:r>
              <a:rPr lang="en-US" sz="6000" b="1">
                <a:latin typeface="Freestyle Script"/>
              </a:rPr>
              <a:t>Students with Disabilities Spending</a:t>
            </a:r>
          </a:p>
        </p:txBody>
      </p:sp>
      <p:pic>
        <p:nvPicPr>
          <p:cNvPr id="3" name="slide2" descr="Area Spending Comparison">
            <a:extLst>
              <a:ext uri="{FF2B5EF4-FFF2-40B4-BE49-F238E27FC236}">
                <a16:creationId xmlns:a16="http://schemas.microsoft.com/office/drawing/2014/main" id="{84768D12-5261-8776-2C96-CCC2753E080A}"/>
              </a:ext>
            </a:extLst>
          </p:cNvPr>
          <p:cNvPicPr>
            <a:picLocks noChangeAspect="1"/>
          </p:cNvPicPr>
          <p:nvPr/>
        </p:nvPicPr>
        <p:blipFill rotWithShape="1">
          <a:blip r:embed="rId4">
            <a:extLst>
              <a:ext uri="{28A0092B-C50C-407E-A947-70E740481C1C}">
                <a14:useLocalDpi xmlns:a14="http://schemas.microsoft.com/office/drawing/2010/main" val="0"/>
              </a:ext>
            </a:extLst>
          </a:blip>
          <a:srcRect t="35966" r="21168"/>
          <a:stretch/>
        </p:blipFill>
        <p:spPr>
          <a:xfrm>
            <a:off x="0" y="1689100"/>
            <a:ext cx="12065307" cy="3014741"/>
          </a:xfrm>
          <a:prstGeom prst="rect">
            <a:avLst/>
          </a:prstGeom>
        </p:spPr>
      </p:pic>
    </p:spTree>
    <p:extLst>
      <p:ext uri="{BB962C8B-B14F-4D97-AF65-F5344CB8AC3E}">
        <p14:creationId xmlns:p14="http://schemas.microsoft.com/office/powerpoint/2010/main" val="18710939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0F9032-F712-4A1D-5B55-8E5DF24CB49A}"/>
              </a:ext>
            </a:extLst>
          </p:cNvPr>
          <p:cNvSpPr txBox="1">
            <a:spLocks/>
          </p:cNvSpPr>
          <p:nvPr/>
        </p:nvSpPr>
        <p:spPr>
          <a:xfrm>
            <a:off x="838200" y="263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r>
              <a:rPr lang="en-US" sz="8000" b="1">
                <a:latin typeface="Freestyle Script" panose="030804020302050B0404" pitchFamily="66" charset="0"/>
              </a:rPr>
              <a:t>2024-25: Revenue Budget Breakdown</a:t>
            </a:r>
          </a:p>
        </p:txBody>
      </p:sp>
      <p:sp>
        <p:nvSpPr>
          <p:cNvPr id="4" name="Google Shape;215;p10">
            <a:extLst>
              <a:ext uri="{FF2B5EF4-FFF2-40B4-BE49-F238E27FC236}">
                <a16:creationId xmlns:a16="http://schemas.microsoft.com/office/drawing/2014/main" id="{C30CAA79-263A-0857-5339-AF3785262728}"/>
              </a:ext>
            </a:extLst>
          </p:cNvPr>
          <p:cNvSpPr/>
          <p:nvPr/>
        </p:nvSpPr>
        <p:spPr>
          <a:xfrm>
            <a:off x="7307512" y="1613021"/>
            <a:ext cx="4046288"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1" y="36000"/>
                </a:moveTo>
                <a:lnTo>
                  <a:pt x="-34403" y="43000"/>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rtl="0">
              <a:spcBef>
                <a:spcPts val="0"/>
              </a:spcBef>
              <a:spcAft>
                <a:spcPts val="0"/>
              </a:spcAft>
              <a:buNone/>
            </a:pPr>
            <a:r>
              <a:rPr lang="en-US" b="1" i="0" u="none" strike="noStrike" cap="none">
                <a:solidFill>
                  <a:schemeClr val="dk1"/>
                </a:solidFill>
                <a:latin typeface="Century Schoolbook" panose="02040604050505020304" pitchFamily="18" charset="0"/>
                <a:ea typeface="Twentieth Century"/>
                <a:cs typeface="Twentieth Century"/>
                <a:sym typeface="Twentieth Century"/>
              </a:rPr>
              <a:t>School Property Taxes   </a:t>
            </a:r>
            <a:r>
              <a:rPr lang="en-US" b="1">
                <a:solidFill>
                  <a:schemeClr val="dk1"/>
                </a:solidFill>
                <a:latin typeface="Century Schoolbook" panose="02040604050505020304" pitchFamily="18" charset="0"/>
                <a:ea typeface="Twentieth Century"/>
                <a:cs typeface="Twentieth Century"/>
                <a:sym typeface="Twentieth Century"/>
              </a:rPr>
              <a:t>47</a:t>
            </a:r>
            <a:r>
              <a:rPr lang="en-US" b="1" i="0" u="none" strike="noStrike" cap="none">
                <a:solidFill>
                  <a:schemeClr val="dk1"/>
                </a:solidFill>
                <a:latin typeface="Century Schoolbook" panose="02040604050505020304" pitchFamily="18" charset="0"/>
                <a:ea typeface="Twentieth Century"/>
                <a:cs typeface="Twentieth Century"/>
                <a:sym typeface="Twentieth Century"/>
              </a:rPr>
              <a:t>¢</a:t>
            </a:r>
            <a:endParaRPr b="1" i="0" u="none" strike="noStrike" cap="none">
              <a:solidFill>
                <a:schemeClr val="dk1"/>
              </a:solidFill>
              <a:latin typeface="Century Schoolbook" panose="02040604050505020304" pitchFamily="18" charset="0"/>
              <a:ea typeface="Twentieth Century"/>
              <a:cs typeface="Twentieth Century"/>
              <a:sym typeface="Twentieth Century"/>
            </a:endParaRPr>
          </a:p>
        </p:txBody>
      </p:sp>
      <p:sp>
        <p:nvSpPr>
          <p:cNvPr id="5" name="Google Shape;216;p10">
            <a:extLst>
              <a:ext uri="{FF2B5EF4-FFF2-40B4-BE49-F238E27FC236}">
                <a16:creationId xmlns:a16="http://schemas.microsoft.com/office/drawing/2014/main" id="{C70335D2-8FD9-3A57-1032-067F32AFD2CE}"/>
              </a:ext>
            </a:extLst>
          </p:cNvPr>
          <p:cNvSpPr/>
          <p:nvPr/>
        </p:nvSpPr>
        <p:spPr>
          <a:xfrm>
            <a:off x="7307513" y="3076900"/>
            <a:ext cx="4046285"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6008" y="189431"/>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rtl="0">
              <a:spcBef>
                <a:spcPts val="0"/>
              </a:spcBef>
              <a:spcAft>
                <a:spcPts val="0"/>
              </a:spcAft>
              <a:buNone/>
            </a:pPr>
            <a:r>
              <a:rPr lang="en-US" b="1" i="0" u="none" strike="noStrike" cap="none">
                <a:solidFill>
                  <a:schemeClr val="dk1"/>
                </a:solidFill>
                <a:latin typeface="Century Schoolbook" panose="02040604050505020304" pitchFamily="18" charset="0"/>
                <a:ea typeface="Twentieth Century"/>
                <a:cs typeface="Twentieth Century"/>
                <a:sym typeface="Twentieth Century"/>
              </a:rPr>
              <a:t>Monroe County Sales Tax    3¢</a:t>
            </a:r>
            <a:endParaRPr b="1" i="0" u="none" strike="noStrike" cap="none">
              <a:solidFill>
                <a:schemeClr val="dk1"/>
              </a:solidFill>
              <a:latin typeface="Century Schoolbook" panose="02040604050505020304" pitchFamily="18" charset="0"/>
              <a:ea typeface="Twentieth Century"/>
              <a:cs typeface="Twentieth Century"/>
              <a:sym typeface="Twentieth Century"/>
            </a:endParaRPr>
          </a:p>
        </p:txBody>
      </p:sp>
      <p:sp>
        <p:nvSpPr>
          <p:cNvPr id="6" name="Google Shape;217;p10">
            <a:extLst>
              <a:ext uri="{FF2B5EF4-FFF2-40B4-BE49-F238E27FC236}">
                <a16:creationId xmlns:a16="http://schemas.microsoft.com/office/drawing/2014/main" id="{7280049A-DE19-296E-69CD-1ED3B26B1D14}"/>
              </a:ext>
            </a:extLst>
          </p:cNvPr>
          <p:cNvSpPr/>
          <p:nvPr/>
        </p:nvSpPr>
        <p:spPr>
          <a:xfrm>
            <a:off x="7307513" y="4540779"/>
            <a:ext cx="4046283" cy="12977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11444"/>
                </a:moveTo>
                <a:lnTo>
                  <a:pt x="-35857" y="53234"/>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rtl="0">
              <a:spcBef>
                <a:spcPts val="0"/>
              </a:spcBef>
              <a:spcAft>
                <a:spcPts val="0"/>
              </a:spcAft>
              <a:buNone/>
            </a:pPr>
            <a:r>
              <a:rPr lang="en-US" b="1" i="0" u="none" strike="noStrike" cap="none">
                <a:solidFill>
                  <a:schemeClr val="dk1"/>
                </a:solidFill>
                <a:latin typeface="Century Schoolbook" panose="02040604050505020304" pitchFamily="18" charset="0"/>
                <a:ea typeface="Twentieth Century"/>
                <a:cs typeface="Twentieth Century"/>
                <a:sym typeface="Twentieth Century"/>
              </a:rPr>
              <a:t>Other Revenues   4¢</a:t>
            </a:r>
            <a:endParaRPr b="1" i="0" u="none" strike="noStrike" cap="none">
              <a:solidFill>
                <a:schemeClr val="dk1"/>
              </a:solidFill>
              <a:latin typeface="Century Schoolbook" panose="02040604050505020304" pitchFamily="18" charset="0"/>
              <a:ea typeface="Twentieth Century"/>
              <a:cs typeface="Twentieth Century"/>
              <a:sym typeface="Twentieth Century"/>
            </a:endParaRPr>
          </a:p>
          <a:p>
            <a:pPr marL="0" marR="0" lvl="0" indent="0" algn="r" rtl="0">
              <a:spcBef>
                <a:spcPts val="0"/>
              </a:spcBef>
              <a:spcAft>
                <a:spcPts val="0"/>
              </a:spcAft>
              <a:buNone/>
            </a:pPr>
            <a:r>
              <a:rPr lang="en-US" b="0" i="1" u="none" strike="noStrike" cap="none">
                <a:solidFill>
                  <a:schemeClr val="dk1"/>
                </a:solidFill>
                <a:latin typeface="Century Schoolbook" panose="02040604050505020304" pitchFamily="18" charset="0"/>
                <a:ea typeface="Twentieth Century"/>
                <a:cs typeface="Twentieth Century"/>
                <a:sym typeface="Twentieth Century"/>
              </a:rPr>
              <a:t>Interest earnings, payments in-lieu</a:t>
            </a:r>
            <a:br>
              <a:rPr lang="en-US" b="0" i="1" u="none" strike="noStrike" cap="none">
                <a:solidFill>
                  <a:schemeClr val="dk1"/>
                </a:solidFill>
                <a:latin typeface="Century Schoolbook" panose="02040604050505020304" pitchFamily="18" charset="0"/>
                <a:ea typeface="Twentieth Century"/>
                <a:cs typeface="Twentieth Century"/>
                <a:sym typeface="Twentieth Century"/>
              </a:rPr>
            </a:br>
            <a:r>
              <a:rPr lang="en-US" b="0" i="1" u="none" strike="noStrike" cap="none">
                <a:solidFill>
                  <a:schemeClr val="dk1"/>
                </a:solidFill>
                <a:latin typeface="Century Schoolbook" panose="02040604050505020304" pitchFamily="18" charset="0"/>
                <a:ea typeface="Twentieth Century"/>
                <a:cs typeface="Twentieth Century"/>
                <a:sym typeface="Twentieth Century"/>
              </a:rPr>
              <a:t>of taxes, Medicaid, admissions,</a:t>
            </a:r>
            <a:br>
              <a:rPr lang="en-US" b="0" i="1" u="none" strike="noStrike" cap="none">
                <a:solidFill>
                  <a:schemeClr val="dk1"/>
                </a:solidFill>
                <a:latin typeface="Century Schoolbook" panose="02040604050505020304" pitchFamily="18" charset="0"/>
                <a:ea typeface="Twentieth Century"/>
                <a:cs typeface="Twentieth Century"/>
                <a:sym typeface="Twentieth Century"/>
              </a:rPr>
            </a:br>
            <a:r>
              <a:rPr lang="en-US" b="0" i="1" u="none" strike="noStrike" cap="none">
                <a:solidFill>
                  <a:schemeClr val="dk1"/>
                </a:solidFill>
                <a:latin typeface="Century Schoolbook" panose="02040604050505020304" pitchFamily="18" charset="0"/>
                <a:ea typeface="Twentieth Century"/>
                <a:cs typeface="Twentieth Century"/>
                <a:sym typeface="Twentieth Century"/>
              </a:rPr>
              <a:t>fees, tuition</a:t>
            </a:r>
            <a:endParaRPr b="0" i="1" u="none" strike="noStrike" cap="none">
              <a:solidFill>
                <a:schemeClr val="dk1"/>
              </a:solidFill>
              <a:latin typeface="Century Schoolbook" panose="02040604050505020304" pitchFamily="18" charset="0"/>
              <a:ea typeface="Twentieth Century"/>
              <a:cs typeface="Twentieth Century"/>
              <a:sym typeface="Twentieth Century"/>
            </a:endParaRPr>
          </a:p>
        </p:txBody>
      </p:sp>
      <p:pic>
        <p:nvPicPr>
          <p:cNvPr id="7" name="Google Shape;218;p10" descr="http://www.christiana35.org/news/imageUploads/119.jpg">
            <a:extLst>
              <a:ext uri="{FF2B5EF4-FFF2-40B4-BE49-F238E27FC236}">
                <a16:creationId xmlns:a16="http://schemas.microsoft.com/office/drawing/2014/main" id="{70169654-70E3-D4E5-6F52-DC47CD5B9C17}"/>
              </a:ext>
            </a:extLst>
          </p:cNvPr>
          <p:cNvPicPr preferRelativeResize="0"/>
          <p:nvPr/>
        </p:nvPicPr>
        <p:blipFill rotWithShape="1">
          <a:blip r:embed="rId4">
            <a:alphaModFix/>
          </a:blip>
          <a:srcRect l="93103"/>
          <a:stretch/>
        </p:blipFill>
        <p:spPr>
          <a:xfrm rot="5400000">
            <a:off x="2375196" y="4896862"/>
            <a:ext cx="268505" cy="1889251"/>
          </a:xfrm>
          <a:prstGeom prst="rect">
            <a:avLst/>
          </a:prstGeom>
          <a:noFill/>
          <a:ln>
            <a:noFill/>
          </a:ln>
        </p:spPr>
      </p:pic>
      <p:sp>
        <p:nvSpPr>
          <p:cNvPr id="8" name="Google Shape;219;p10">
            <a:extLst>
              <a:ext uri="{FF2B5EF4-FFF2-40B4-BE49-F238E27FC236}">
                <a16:creationId xmlns:a16="http://schemas.microsoft.com/office/drawing/2014/main" id="{132B0124-D9E6-DE3D-A1B4-BFD4A06A201E}"/>
              </a:ext>
            </a:extLst>
          </p:cNvPr>
          <p:cNvSpPr/>
          <p:nvPr/>
        </p:nvSpPr>
        <p:spPr>
          <a:xfrm>
            <a:off x="7307516" y="3808840"/>
            <a:ext cx="4046282"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6505" y="157152"/>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rtl="0">
              <a:spcBef>
                <a:spcPts val="0"/>
              </a:spcBef>
              <a:spcAft>
                <a:spcPts val="0"/>
              </a:spcAft>
              <a:buNone/>
            </a:pPr>
            <a:r>
              <a:rPr lang="en-US" b="1" i="0" u="none" strike="noStrike" cap="none">
                <a:solidFill>
                  <a:schemeClr val="dk1"/>
                </a:solidFill>
                <a:latin typeface="Century Schoolbook" panose="02040604050505020304" pitchFamily="18" charset="0"/>
                <a:ea typeface="Twentieth Century"/>
                <a:cs typeface="Twentieth Century"/>
                <a:sym typeface="Twentieth Century"/>
              </a:rPr>
              <a:t>Fund Balance and Reserves    4¢</a:t>
            </a:r>
            <a:endParaRPr b="1" i="0" u="none" strike="noStrike" cap="none">
              <a:solidFill>
                <a:schemeClr val="dk1"/>
              </a:solidFill>
              <a:latin typeface="Century Schoolbook" panose="02040604050505020304" pitchFamily="18" charset="0"/>
              <a:ea typeface="Twentieth Century"/>
              <a:cs typeface="Twentieth Century"/>
              <a:sym typeface="Twentieth Century"/>
            </a:endParaRPr>
          </a:p>
        </p:txBody>
      </p:sp>
      <p:sp>
        <p:nvSpPr>
          <p:cNvPr id="9" name="Google Shape;220;p10">
            <a:extLst>
              <a:ext uri="{FF2B5EF4-FFF2-40B4-BE49-F238E27FC236}">
                <a16:creationId xmlns:a16="http://schemas.microsoft.com/office/drawing/2014/main" id="{E6BB774D-F05F-99DA-DFD0-46B4E75ABEC8}"/>
              </a:ext>
            </a:extLst>
          </p:cNvPr>
          <p:cNvSpPr/>
          <p:nvPr/>
        </p:nvSpPr>
        <p:spPr>
          <a:xfrm>
            <a:off x="7307512" y="2344960"/>
            <a:ext cx="4046287"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4768" y="34956"/>
                </a:lnTo>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rtl="0">
              <a:spcBef>
                <a:spcPts val="0"/>
              </a:spcBef>
              <a:spcAft>
                <a:spcPts val="0"/>
              </a:spcAft>
              <a:buNone/>
            </a:pPr>
            <a:r>
              <a:rPr lang="en-US" b="1" i="0" u="none" strike="noStrike" cap="none">
                <a:solidFill>
                  <a:schemeClr val="dk1"/>
                </a:solidFill>
                <a:latin typeface="Century Schoolbook" panose="02040604050505020304" pitchFamily="18" charset="0"/>
                <a:ea typeface="Twentieth Century"/>
                <a:cs typeface="Twentieth Century"/>
                <a:sym typeface="Twentieth Century"/>
              </a:rPr>
              <a:t>NY State Aid   42¢</a:t>
            </a:r>
            <a:endParaRPr b="1" i="0" u="none" strike="noStrike" cap="none">
              <a:solidFill>
                <a:schemeClr val="dk1"/>
              </a:solidFill>
              <a:latin typeface="Century Schoolbook" panose="02040604050505020304" pitchFamily="18" charset="0"/>
              <a:ea typeface="Twentieth Century"/>
              <a:cs typeface="Twentieth Century"/>
              <a:sym typeface="Twentieth Century"/>
            </a:endParaRPr>
          </a:p>
        </p:txBody>
      </p:sp>
      <p:pic>
        <p:nvPicPr>
          <p:cNvPr id="10" name="Google Shape;221;p10" descr="http://www.christiana35.org/news/imageUploads/119.jpg">
            <a:extLst>
              <a:ext uri="{FF2B5EF4-FFF2-40B4-BE49-F238E27FC236}">
                <a16:creationId xmlns:a16="http://schemas.microsoft.com/office/drawing/2014/main" id="{32B94837-879B-4D5D-D0CF-E0A4A460AF88}"/>
              </a:ext>
            </a:extLst>
          </p:cNvPr>
          <p:cNvPicPr preferRelativeResize="0"/>
          <p:nvPr/>
        </p:nvPicPr>
        <p:blipFill rotWithShape="1">
          <a:blip r:embed="rId5">
            <a:alphaModFix/>
          </a:blip>
          <a:srcRect l="89654" r="6897"/>
          <a:stretch/>
        </p:blipFill>
        <p:spPr>
          <a:xfrm rot="5400000">
            <a:off x="2442322" y="4561230"/>
            <a:ext cx="134253" cy="1889251"/>
          </a:xfrm>
          <a:prstGeom prst="rect">
            <a:avLst/>
          </a:prstGeom>
          <a:noFill/>
          <a:ln>
            <a:noFill/>
          </a:ln>
        </p:spPr>
      </p:pic>
      <p:pic>
        <p:nvPicPr>
          <p:cNvPr id="11" name="Google Shape;222;p10" descr="http://www.christiana35.org/news/imageUploads/119.jpg">
            <a:extLst>
              <a:ext uri="{FF2B5EF4-FFF2-40B4-BE49-F238E27FC236}">
                <a16:creationId xmlns:a16="http://schemas.microsoft.com/office/drawing/2014/main" id="{35B94E79-BA2C-B118-A744-7B2AE34FBE6A}"/>
              </a:ext>
            </a:extLst>
          </p:cNvPr>
          <p:cNvPicPr preferRelativeResize="0"/>
          <p:nvPr/>
        </p:nvPicPr>
        <p:blipFill rotWithShape="1">
          <a:blip r:embed="rId5">
            <a:alphaModFix/>
          </a:blip>
          <a:srcRect l="83908" r="10345"/>
          <a:stretch/>
        </p:blipFill>
        <p:spPr>
          <a:xfrm rot="5400000">
            <a:off x="2419947" y="4225599"/>
            <a:ext cx="179003" cy="1889251"/>
          </a:xfrm>
          <a:prstGeom prst="rect">
            <a:avLst/>
          </a:prstGeom>
          <a:noFill/>
          <a:ln>
            <a:noFill/>
          </a:ln>
        </p:spPr>
      </p:pic>
      <p:pic>
        <p:nvPicPr>
          <p:cNvPr id="12" name="Google Shape;223;p10" descr="http://www.christiana35.org/news/imageUploads/119.jpg">
            <a:extLst>
              <a:ext uri="{FF2B5EF4-FFF2-40B4-BE49-F238E27FC236}">
                <a16:creationId xmlns:a16="http://schemas.microsoft.com/office/drawing/2014/main" id="{3699CFD6-6D0E-9A31-B910-513699FBEF1B}"/>
              </a:ext>
            </a:extLst>
          </p:cNvPr>
          <p:cNvPicPr preferRelativeResize="0"/>
          <p:nvPr/>
        </p:nvPicPr>
        <p:blipFill rotWithShape="1">
          <a:blip r:embed="rId5">
            <a:alphaModFix/>
          </a:blip>
          <a:srcRect l="50575" r="16092"/>
          <a:stretch/>
        </p:blipFill>
        <p:spPr>
          <a:xfrm rot="5400000">
            <a:off x="1860561" y="3352957"/>
            <a:ext cx="1297775" cy="1889251"/>
          </a:xfrm>
          <a:prstGeom prst="rect">
            <a:avLst/>
          </a:prstGeom>
          <a:noFill/>
          <a:ln>
            <a:noFill/>
          </a:ln>
        </p:spPr>
      </p:pic>
      <p:pic>
        <p:nvPicPr>
          <p:cNvPr id="13" name="Google Shape;224;p10" descr="http://www.christiana35.org/news/imageUploads/119.jpg">
            <a:extLst>
              <a:ext uri="{FF2B5EF4-FFF2-40B4-BE49-F238E27FC236}">
                <a16:creationId xmlns:a16="http://schemas.microsoft.com/office/drawing/2014/main" id="{5DC7049A-9FC2-6BE3-31A9-85D6C102E99A}"/>
              </a:ext>
            </a:extLst>
          </p:cNvPr>
          <p:cNvPicPr preferRelativeResize="0"/>
          <p:nvPr/>
        </p:nvPicPr>
        <p:blipFill rotWithShape="1">
          <a:blip r:embed="rId4">
            <a:alphaModFix/>
          </a:blip>
          <a:srcRect r="49425"/>
          <a:stretch/>
        </p:blipFill>
        <p:spPr>
          <a:xfrm rot="5400000">
            <a:off x="1547305" y="1562923"/>
            <a:ext cx="1924287" cy="1889251"/>
          </a:xfrm>
          <a:prstGeom prst="rect">
            <a:avLst/>
          </a:prstGeom>
          <a:noFill/>
          <a:ln>
            <a:noFill/>
          </a:ln>
        </p:spPr>
      </p:pic>
      <p:cxnSp>
        <p:nvCxnSpPr>
          <p:cNvPr id="14" name="Connector: Elbow 13">
            <a:extLst>
              <a:ext uri="{FF2B5EF4-FFF2-40B4-BE49-F238E27FC236}">
                <a16:creationId xmlns:a16="http://schemas.microsoft.com/office/drawing/2014/main" id="{E9544EC4-2573-1D40-3469-FB35260D4880}"/>
              </a:ext>
            </a:extLst>
          </p:cNvPr>
          <p:cNvCxnSpPr>
            <a:cxnSpLocks/>
          </p:cNvCxnSpPr>
          <p:nvPr/>
        </p:nvCxnSpPr>
        <p:spPr>
          <a:xfrm rot="10800000" flipV="1">
            <a:off x="3504017" y="2597365"/>
            <a:ext cx="3703611" cy="2200301"/>
          </a:xfrm>
          <a:prstGeom prst="bentConnector3">
            <a:avLst>
              <a:gd name="adj1" fmla="val 35892"/>
            </a:avLst>
          </a:prstGeom>
          <a:ln>
            <a:solidFill>
              <a:srgbClr val="041E42"/>
            </a:solidFill>
          </a:ln>
        </p:spPr>
        <p:style>
          <a:lnRef idx="1">
            <a:schemeClr val="dk1"/>
          </a:lnRef>
          <a:fillRef idx="0">
            <a:schemeClr val="dk1"/>
          </a:fillRef>
          <a:effectRef idx="0">
            <a:schemeClr val="dk1"/>
          </a:effectRef>
          <a:fontRef idx="minor">
            <a:schemeClr val="tx1"/>
          </a:fontRef>
        </p:style>
      </p:cxnSp>
      <p:cxnSp>
        <p:nvCxnSpPr>
          <p:cNvPr id="15" name="Connector: Elbow 14">
            <a:extLst>
              <a:ext uri="{FF2B5EF4-FFF2-40B4-BE49-F238E27FC236}">
                <a16:creationId xmlns:a16="http://schemas.microsoft.com/office/drawing/2014/main" id="{0866B842-7190-1FB2-59A2-7F70A59C6B62}"/>
              </a:ext>
            </a:extLst>
          </p:cNvPr>
          <p:cNvCxnSpPr>
            <a:cxnSpLocks/>
            <a:endCxn id="11" idx="0"/>
          </p:cNvCxnSpPr>
          <p:nvPr/>
        </p:nvCxnSpPr>
        <p:spPr>
          <a:xfrm rot="10800000" flipV="1">
            <a:off x="3454075" y="3291003"/>
            <a:ext cx="3753553" cy="1879222"/>
          </a:xfrm>
          <a:prstGeom prst="bentConnector3">
            <a:avLst>
              <a:gd name="adj1" fmla="val 28095"/>
            </a:avLst>
          </a:prstGeom>
          <a:ln>
            <a:solidFill>
              <a:srgbClr val="041E42"/>
            </a:solidFill>
          </a:ln>
        </p:spPr>
        <p:style>
          <a:lnRef idx="1">
            <a:schemeClr val="dk1"/>
          </a:lnRef>
          <a:fillRef idx="0">
            <a:schemeClr val="dk1"/>
          </a:fillRef>
          <a:effectRef idx="0">
            <a:schemeClr val="dk1"/>
          </a:effectRef>
          <a:fontRef idx="minor">
            <a:schemeClr val="tx1"/>
          </a:fontRef>
        </p:style>
      </p:cxnSp>
      <p:cxnSp>
        <p:nvCxnSpPr>
          <p:cNvPr id="16" name="Connector: Elbow 15">
            <a:extLst>
              <a:ext uri="{FF2B5EF4-FFF2-40B4-BE49-F238E27FC236}">
                <a16:creationId xmlns:a16="http://schemas.microsoft.com/office/drawing/2014/main" id="{230FE9B1-561B-C1CE-53A9-89DF43FBE132}"/>
              </a:ext>
            </a:extLst>
          </p:cNvPr>
          <p:cNvCxnSpPr>
            <a:cxnSpLocks/>
            <a:endCxn id="10" idx="0"/>
          </p:cNvCxnSpPr>
          <p:nvPr/>
        </p:nvCxnSpPr>
        <p:spPr>
          <a:xfrm rot="10800000" flipV="1">
            <a:off x="3454074" y="4039634"/>
            <a:ext cx="3753552" cy="1466222"/>
          </a:xfrm>
          <a:prstGeom prst="bentConnector3">
            <a:avLst>
              <a:gd name="adj1" fmla="val 20726"/>
            </a:avLst>
          </a:prstGeom>
          <a:ln>
            <a:solidFill>
              <a:srgbClr val="041E42"/>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E316DA3-064A-653E-D208-02DEC6F60B09}"/>
              </a:ext>
            </a:extLst>
          </p:cNvPr>
          <p:cNvCxnSpPr>
            <a:cxnSpLocks/>
          </p:cNvCxnSpPr>
          <p:nvPr/>
        </p:nvCxnSpPr>
        <p:spPr>
          <a:xfrm flipH="1">
            <a:off x="3454073" y="1826736"/>
            <a:ext cx="3753554" cy="17079"/>
          </a:xfrm>
          <a:prstGeom prst="line">
            <a:avLst/>
          </a:prstGeom>
        </p:spPr>
        <p:style>
          <a:lnRef idx="1">
            <a:schemeClr val="dk1"/>
          </a:lnRef>
          <a:fillRef idx="0">
            <a:schemeClr val="dk1"/>
          </a:fillRef>
          <a:effectRef idx="0">
            <a:schemeClr val="dk1"/>
          </a:effectRef>
          <a:fontRef idx="minor">
            <a:schemeClr val="tx1"/>
          </a:fontRef>
        </p:style>
      </p:cxnSp>
      <p:cxnSp>
        <p:nvCxnSpPr>
          <p:cNvPr id="18" name="Connector: Elbow 17">
            <a:extLst>
              <a:ext uri="{FF2B5EF4-FFF2-40B4-BE49-F238E27FC236}">
                <a16:creationId xmlns:a16="http://schemas.microsoft.com/office/drawing/2014/main" id="{B9CAB7D2-8878-C7C9-38E6-9026091A87C9}"/>
              </a:ext>
            </a:extLst>
          </p:cNvPr>
          <p:cNvCxnSpPr>
            <a:cxnSpLocks/>
          </p:cNvCxnSpPr>
          <p:nvPr/>
        </p:nvCxnSpPr>
        <p:spPr>
          <a:xfrm rot="10800000" flipV="1">
            <a:off x="3454072" y="5189665"/>
            <a:ext cx="3753555" cy="602845"/>
          </a:xfrm>
          <a:prstGeom prst="bentConnector3">
            <a:avLst>
              <a:gd name="adj1" fmla="val 13766"/>
            </a:avLst>
          </a:prstGeom>
          <a:ln>
            <a:solidFill>
              <a:srgbClr val="041E4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26752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0416" y="2253020"/>
            <a:ext cx="11631168" cy="1846121"/>
          </a:xfrm>
        </p:spPr>
        <p:txBody>
          <a:bodyPr>
            <a:normAutofit/>
          </a:bodyPr>
          <a:lstStyle/>
          <a:p>
            <a:r>
              <a:rPr lang="en-US" sz="11500" b="1">
                <a:latin typeface="Freestyle Script" panose="030804020302050B0404" pitchFamily="66" charset="0"/>
              </a:rPr>
              <a:t>Local Economic Impact</a:t>
            </a:r>
          </a:p>
        </p:txBody>
      </p:sp>
    </p:spTree>
    <p:extLst>
      <p:ext uri="{BB962C8B-B14F-4D97-AF65-F5344CB8AC3E}">
        <p14:creationId xmlns:p14="http://schemas.microsoft.com/office/powerpoint/2010/main" val="132379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23749"/>
            <a:ext cx="9144000" cy="1711015"/>
          </a:xfrm>
        </p:spPr>
        <p:txBody>
          <a:bodyPr>
            <a:normAutofit fontScale="90000"/>
          </a:bodyPr>
          <a:lstStyle/>
          <a:p>
            <a:r>
              <a:rPr lang="en-US" sz="11500" b="1">
                <a:latin typeface="Freestyle Script" panose="030804020302050B0404" pitchFamily="66" charset="0"/>
              </a:rPr>
              <a:t>Follow-up Items</a:t>
            </a:r>
          </a:p>
        </p:txBody>
      </p:sp>
    </p:spTree>
    <p:extLst>
      <p:ext uri="{BB962C8B-B14F-4D97-AF65-F5344CB8AC3E}">
        <p14:creationId xmlns:p14="http://schemas.microsoft.com/office/powerpoint/2010/main" val="15803456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7" y="369698"/>
            <a:ext cx="11011679" cy="1325563"/>
          </a:xfrm>
        </p:spPr>
        <p:txBody>
          <a:bodyPr>
            <a:noAutofit/>
          </a:bodyPr>
          <a:lstStyle/>
          <a:p>
            <a:pPr algn="ctr"/>
            <a:r>
              <a:rPr lang="en-US" sz="8000" b="1">
                <a:latin typeface="Freestyle Script" panose="030804020302050B0404" pitchFamily="66" charset="0"/>
              </a:rPr>
              <a:t>2020-2021 Local Economic Impact </a:t>
            </a:r>
          </a:p>
        </p:txBody>
      </p:sp>
      <p:graphicFrame>
        <p:nvGraphicFramePr>
          <p:cNvPr id="5" name="Table 4">
            <a:extLst>
              <a:ext uri="{FF2B5EF4-FFF2-40B4-BE49-F238E27FC236}">
                <a16:creationId xmlns:a16="http://schemas.microsoft.com/office/drawing/2014/main" id="{85D7911F-8830-4A06-8E8B-5C8186B81496}"/>
              </a:ext>
            </a:extLst>
          </p:cNvPr>
          <p:cNvGraphicFramePr/>
          <p:nvPr>
            <p:extLst>
              <p:ext uri="{D42A27DB-BD31-4B8C-83A1-F6EECF244321}">
                <p14:modId xmlns:p14="http://schemas.microsoft.com/office/powerpoint/2010/main" val="1973531775"/>
              </p:ext>
            </p:extLst>
          </p:nvPr>
        </p:nvGraphicFramePr>
        <p:xfrm>
          <a:off x="2425566" y="2874022"/>
          <a:ext cx="7353183" cy="2741141"/>
        </p:xfrm>
        <a:graphic>
          <a:graphicData uri="http://schemas.openxmlformats.org/drawingml/2006/table">
            <a:tbl>
              <a:tblPr>
                <a:tableStyleId>{073A0DAA-6AF3-43AB-8588-CEC1D06C72B9}</a:tableStyleId>
              </a:tblPr>
              <a:tblGrid>
                <a:gridCol w="2346143">
                  <a:extLst>
                    <a:ext uri="{9D8B030D-6E8A-4147-A177-3AD203B41FA5}">
                      <a16:colId xmlns:a16="http://schemas.microsoft.com/office/drawing/2014/main" val="3052915272"/>
                    </a:ext>
                  </a:extLst>
                </a:gridCol>
                <a:gridCol w="1724401">
                  <a:extLst>
                    <a:ext uri="{9D8B030D-6E8A-4147-A177-3AD203B41FA5}">
                      <a16:colId xmlns:a16="http://schemas.microsoft.com/office/drawing/2014/main" val="1062458930"/>
                    </a:ext>
                  </a:extLst>
                </a:gridCol>
                <a:gridCol w="1475519">
                  <a:extLst>
                    <a:ext uri="{9D8B030D-6E8A-4147-A177-3AD203B41FA5}">
                      <a16:colId xmlns:a16="http://schemas.microsoft.com/office/drawing/2014/main" val="1781826687"/>
                    </a:ext>
                  </a:extLst>
                </a:gridCol>
                <a:gridCol w="1807120">
                  <a:extLst>
                    <a:ext uri="{9D8B030D-6E8A-4147-A177-3AD203B41FA5}">
                      <a16:colId xmlns:a16="http://schemas.microsoft.com/office/drawing/2014/main" val="1657156918"/>
                    </a:ext>
                  </a:extLst>
                </a:gridCol>
              </a:tblGrid>
              <a:tr h="504115">
                <a:tc gridSpan="4">
                  <a:txBody>
                    <a:bodyPr/>
                    <a:lstStyle/>
                    <a:p>
                      <a:pPr algn="l" fontAlgn="ctr">
                        <a:spcBef>
                          <a:spcPts val="0"/>
                        </a:spcBef>
                        <a:spcAft>
                          <a:spcPts val="0"/>
                        </a:spcAft>
                      </a:pPr>
                      <a:r>
                        <a:rPr lang="en-US" sz="1800" b="1" u="none" strike="noStrike">
                          <a:solidFill>
                            <a:schemeClr val="bg1"/>
                          </a:solidFill>
                          <a:effectLst/>
                          <a:latin typeface="Century Schoolbook" panose="02040604050505020304" pitchFamily="18" charset="0"/>
                        </a:rPr>
                        <a:t>Local Impact</a:t>
                      </a:r>
                      <a:endParaRPr lang="en-US" sz="1800" b="1" i="0" u="none" strike="noStrike">
                        <a:solidFill>
                          <a:schemeClr val="bg1"/>
                        </a:solidFill>
                        <a:effectLst/>
                        <a:latin typeface="Century Schoolbook" panose="02040604050505020304" pitchFamily="18" charset="0"/>
                      </a:endParaRPr>
                    </a:p>
                  </a:txBody>
                  <a:tcPr anchor="ctr">
                    <a:solidFill>
                      <a:srgbClr val="002D6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540703"/>
                  </a:ext>
                </a:extLst>
              </a:tr>
              <a:tr h="464234">
                <a:tc>
                  <a:txBody>
                    <a:bodyPr/>
                    <a:lstStyle/>
                    <a:p>
                      <a:pPr algn="ctr" fontAlgn="b">
                        <a:spcBef>
                          <a:spcPts val="0"/>
                        </a:spcBef>
                        <a:spcAft>
                          <a:spcPts val="0"/>
                        </a:spcAft>
                      </a:pPr>
                      <a:endParaRPr lang="en-US" sz="1800" b="0" i="0" u="none" strike="noStrike">
                        <a:effectLst/>
                        <a:latin typeface="Century Schoolbook" panose="02040604050505020304" pitchFamily="18" charset="0"/>
                      </a:endParaRPr>
                    </a:p>
                  </a:txBody>
                  <a:tcPr marL="76200" marR="76200" marT="76200" marB="76200" anchor="b"/>
                </a:tc>
                <a:tc>
                  <a:txBody>
                    <a:bodyPr/>
                    <a:lstStyle/>
                    <a:p>
                      <a:pPr algn="ctr" fontAlgn="b">
                        <a:spcBef>
                          <a:spcPts val="0"/>
                        </a:spcBef>
                        <a:spcAft>
                          <a:spcPts val="0"/>
                        </a:spcAft>
                      </a:pPr>
                      <a:r>
                        <a:rPr lang="en-US" sz="1800" u="none" strike="noStrike">
                          <a:effectLst/>
                          <a:latin typeface="Century Schoolbook" panose="02040604050505020304" pitchFamily="18" charset="0"/>
                        </a:rPr>
                        <a:t>Direct*</a:t>
                      </a:r>
                      <a:endParaRPr lang="en-US" sz="1800" b="0" i="0" u="none" strike="noStrike">
                        <a:effectLst/>
                        <a:latin typeface="Century Schoolbook" panose="02040604050505020304" pitchFamily="18" charset="0"/>
                      </a:endParaRPr>
                    </a:p>
                  </a:txBody>
                  <a:tcPr marL="76200" marR="76200" marT="76200" marB="76200" anchor="b"/>
                </a:tc>
                <a:tc>
                  <a:txBody>
                    <a:bodyPr/>
                    <a:lstStyle/>
                    <a:p>
                      <a:pPr algn="ctr" fontAlgn="b">
                        <a:spcBef>
                          <a:spcPts val="0"/>
                        </a:spcBef>
                        <a:spcAft>
                          <a:spcPts val="0"/>
                        </a:spcAft>
                      </a:pPr>
                      <a:r>
                        <a:rPr lang="en-US" sz="1800" u="none" strike="noStrike">
                          <a:effectLst/>
                          <a:latin typeface="Century Schoolbook" panose="02040604050505020304" pitchFamily="18" charset="0"/>
                        </a:rPr>
                        <a:t>Spillover</a:t>
                      </a:r>
                      <a:endParaRPr lang="en-US" sz="1800" b="0" i="0" u="none" strike="noStrike">
                        <a:effectLst/>
                        <a:latin typeface="Century Schoolbook" panose="02040604050505020304" pitchFamily="18" charset="0"/>
                      </a:endParaRPr>
                    </a:p>
                  </a:txBody>
                  <a:tcPr marL="76200" marR="76200" marT="76200" marB="76200" anchor="b"/>
                </a:tc>
                <a:tc>
                  <a:txBody>
                    <a:bodyPr/>
                    <a:lstStyle/>
                    <a:p>
                      <a:pPr algn="ctr" fontAlgn="b">
                        <a:spcBef>
                          <a:spcPts val="0"/>
                        </a:spcBef>
                        <a:spcAft>
                          <a:spcPts val="0"/>
                        </a:spcAft>
                      </a:pPr>
                      <a:r>
                        <a:rPr lang="en-US" sz="1800" u="none" strike="noStrike">
                          <a:effectLst/>
                          <a:latin typeface="Century Schoolbook" panose="02040604050505020304" pitchFamily="18" charset="0"/>
                        </a:rPr>
                        <a:t>Total</a:t>
                      </a:r>
                      <a:endParaRPr lang="en-US" sz="1800" b="0" i="0" u="none" strike="noStrike">
                        <a:effectLst/>
                        <a:latin typeface="Century Schoolbook" panose="02040604050505020304" pitchFamily="18" charset="0"/>
                      </a:endParaRPr>
                    </a:p>
                  </a:txBody>
                  <a:tcPr marL="76200" marR="76200" marT="76200" marB="76200" anchor="b"/>
                </a:tc>
                <a:extLst>
                  <a:ext uri="{0D108BD9-81ED-4DB2-BD59-A6C34878D82A}">
                    <a16:rowId xmlns:a16="http://schemas.microsoft.com/office/drawing/2014/main" val="3529676434"/>
                  </a:ext>
                </a:extLst>
              </a:tr>
              <a:tr h="393896">
                <a:tc>
                  <a:txBody>
                    <a:bodyPr/>
                    <a:lstStyle/>
                    <a:p>
                      <a:pPr algn="l" fontAlgn="t">
                        <a:spcBef>
                          <a:spcPts val="0"/>
                        </a:spcBef>
                        <a:spcAft>
                          <a:spcPts val="0"/>
                        </a:spcAft>
                      </a:pPr>
                      <a:r>
                        <a:rPr lang="en-US" sz="1800" u="none" strike="noStrike">
                          <a:effectLst/>
                          <a:latin typeface="Century Schoolbook" panose="02040604050505020304" pitchFamily="18" charset="0"/>
                        </a:rPr>
                        <a:t>Employment (FTE)</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b="0" i="0" u="none" strike="noStrike">
                          <a:effectLst/>
                          <a:latin typeface="Century Schoolbook" panose="02040604050505020304" pitchFamily="18" charset="0"/>
                        </a:rPr>
                        <a:t>798</a:t>
                      </a: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774</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1,571</a:t>
                      </a:r>
                      <a:endParaRPr lang="en-US" sz="1800" b="0" i="0" u="none" strike="noStrike">
                        <a:effectLst/>
                        <a:latin typeface="Century Schoolbook" panose="02040604050505020304" pitchFamily="18" charset="0"/>
                      </a:endParaRPr>
                    </a:p>
                  </a:txBody>
                  <a:tcPr marL="76200" marR="76200" marT="76200" marB="76200"/>
                </a:tc>
                <a:extLst>
                  <a:ext uri="{0D108BD9-81ED-4DB2-BD59-A6C34878D82A}">
                    <a16:rowId xmlns:a16="http://schemas.microsoft.com/office/drawing/2014/main" val="853312461"/>
                  </a:ext>
                </a:extLst>
              </a:tr>
              <a:tr h="407138">
                <a:tc>
                  <a:txBody>
                    <a:bodyPr/>
                    <a:lstStyle/>
                    <a:p>
                      <a:pPr algn="l" fontAlgn="t">
                        <a:spcBef>
                          <a:spcPts val="0"/>
                        </a:spcBef>
                        <a:spcAft>
                          <a:spcPts val="0"/>
                        </a:spcAft>
                      </a:pPr>
                      <a:r>
                        <a:rPr lang="en-US" sz="1800" u="none" strike="noStrike">
                          <a:effectLst/>
                          <a:latin typeface="Century Schoolbook" panose="02040604050505020304" pitchFamily="18" charset="0"/>
                        </a:rPr>
                        <a:t>Income</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$44.7M</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$41.6M</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$86.4M</a:t>
                      </a:r>
                      <a:endParaRPr lang="en-US" sz="1800" b="0" i="0" u="none" strike="noStrike">
                        <a:effectLst/>
                        <a:latin typeface="Century Schoolbook" panose="02040604050505020304" pitchFamily="18" charset="0"/>
                      </a:endParaRPr>
                    </a:p>
                  </a:txBody>
                  <a:tcPr marL="76200" marR="76200" marT="76200" marB="76200"/>
                </a:tc>
                <a:extLst>
                  <a:ext uri="{0D108BD9-81ED-4DB2-BD59-A6C34878D82A}">
                    <a16:rowId xmlns:a16="http://schemas.microsoft.com/office/drawing/2014/main" val="1226521477"/>
                  </a:ext>
                </a:extLst>
              </a:tr>
              <a:tr h="445477">
                <a:tc>
                  <a:txBody>
                    <a:bodyPr/>
                    <a:lstStyle/>
                    <a:p>
                      <a:pPr algn="l" fontAlgn="t">
                        <a:spcBef>
                          <a:spcPts val="0"/>
                        </a:spcBef>
                        <a:spcAft>
                          <a:spcPts val="0"/>
                        </a:spcAft>
                      </a:pPr>
                      <a:r>
                        <a:rPr lang="en-US" sz="1800" u="none" strike="noStrike">
                          <a:effectLst/>
                          <a:latin typeface="Century Schoolbook" panose="02040604050505020304" pitchFamily="18" charset="0"/>
                        </a:rPr>
                        <a:t>Income Tax</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$2.2M</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$2M</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$4.2M</a:t>
                      </a:r>
                      <a:endParaRPr lang="en-US" sz="1800" b="0" i="0" u="none" strike="noStrike">
                        <a:effectLst/>
                        <a:latin typeface="Century Schoolbook" panose="02040604050505020304" pitchFamily="18" charset="0"/>
                      </a:endParaRPr>
                    </a:p>
                  </a:txBody>
                  <a:tcPr marL="76200" marR="76200" marT="76200" marB="76200"/>
                </a:tc>
                <a:extLst>
                  <a:ext uri="{0D108BD9-81ED-4DB2-BD59-A6C34878D82A}">
                    <a16:rowId xmlns:a16="http://schemas.microsoft.com/office/drawing/2014/main" val="1369254325"/>
                  </a:ext>
                </a:extLst>
              </a:tr>
              <a:tr h="473875">
                <a:tc>
                  <a:txBody>
                    <a:bodyPr/>
                    <a:lstStyle/>
                    <a:p>
                      <a:pPr algn="l" fontAlgn="t">
                        <a:spcBef>
                          <a:spcPts val="0"/>
                        </a:spcBef>
                        <a:spcAft>
                          <a:spcPts val="0"/>
                        </a:spcAft>
                      </a:pPr>
                      <a:r>
                        <a:rPr lang="en-US" sz="1800" u="none" strike="noStrike">
                          <a:effectLst/>
                          <a:latin typeface="Century Schoolbook" panose="02040604050505020304" pitchFamily="18" charset="0"/>
                        </a:rPr>
                        <a:t>Sales Tax</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$1.1M</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$1.1M</a:t>
                      </a:r>
                      <a:endParaRPr lang="en-US" sz="1800" b="0" i="0" u="none" strike="noStrike">
                        <a:effectLst/>
                        <a:latin typeface="Century Schoolbook" panose="02040604050505020304" pitchFamily="18" charset="0"/>
                      </a:endParaRPr>
                    </a:p>
                  </a:txBody>
                  <a:tcPr marL="76200" marR="76200" marT="76200" marB="76200"/>
                </a:tc>
                <a:tc>
                  <a:txBody>
                    <a:bodyPr/>
                    <a:lstStyle/>
                    <a:p>
                      <a:pPr algn="ctr" fontAlgn="t">
                        <a:spcBef>
                          <a:spcPts val="0"/>
                        </a:spcBef>
                        <a:spcAft>
                          <a:spcPts val="0"/>
                        </a:spcAft>
                      </a:pPr>
                      <a:r>
                        <a:rPr lang="en-US" sz="1800" u="none" strike="noStrike">
                          <a:effectLst/>
                          <a:latin typeface="Century Schoolbook" panose="02040604050505020304" pitchFamily="18" charset="0"/>
                        </a:rPr>
                        <a:t>$2.2M</a:t>
                      </a:r>
                      <a:endParaRPr lang="en-US" sz="1800" b="0" i="0" u="none" strike="noStrike">
                        <a:effectLst/>
                        <a:latin typeface="Century Schoolbook" panose="02040604050505020304" pitchFamily="18" charset="0"/>
                      </a:endParaRPr>
                    </a:p>
                  </a:txBody>
                  <a:tcPr marL="76200" marR="76200" marT="76200" marB="76200"/>
                </a:tc>
                <a:extLst>
                  <a:ext uri="{0D108BD9-81ED-4DB2-BD59-A6C34878D82A}">
                    <a16:rowId xmlns:a16="http://schemas.microsoft.com/office/drawing/2014/main" val="4093900095"/>
                  </a:ext>
                </a:extLst>
              </a:tr>
            </a:tbl>
          </a:graphicData>
        </a:graphic>
      </p:graphicFrame>
      <p:sp>
        <p:nvSpPr>
          <p:cNvPr id="6" name="Rectangle 5">
            <a:extLst>
              <a:ext uri="{FF2B5EF4-FFF2-40B4-BE49-F238E27FC236}">
                <a16:creationId xmlns:a16="http://schemas.microsoft.com/office/drawing/2014/main" id="{4246BC0E-2C46-4835-AC45-C28B83C86BB4}"/>
              </a:ext>
            </a:extLst>
          </p:cNvPr>
          <p:cNvSpPr>
            <a:spLocks noChangeArrowheads="1"/>
          </p:cNvSpPr>
          <p:nvPr/>
        </p:nvSpPr>
        <p:spPr bwMode="auto">
          <a:xfrm>
            <a:off x="884188" y="1824380"/>
            <a:ext cx="1042362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entury Schoolbook" panose="02040604050505020304" pitchFamily="18" charset="0"/>
                <a:ea typeface="+mn-ea"/>
                <a:cs typeface="+mn-cs"/>
              </a:rPr>
              <a:t>Spending in Gates Chili CSD contributes to local, regional, and statewide economic well-being. The table below estimates that contribution using the IMPLAN economic modeling system. </a:t>
            </a:r>
            <a:endParaRPr kumimoji="0" lang="en-US" altLang="en-US" sz="4000" b="0" i="0" u="none" strike="noStrike" kern="1200" cap="none" spc="0" normalizeH="0" baseline="0" noProof="0">
              <a:ln>
                <a:noFill/>
              </a:ln>
              <a:solidFill>
                <a:prstClr val="black"/>
              </a:solidFill>
              <a:effectLst/>
              <a:uLnTx/>
              <a:uFillTx/>
              <a:latin typeface="Century Schoolbook" panose="02040604050505020304" pitchFamily="18" charset="0"/>
              <a:ea typeface="+mn-ea"/>
              <a:cs typeface="+mn-cs"/>
            </a:endParaRPr>
          </a:p>
        </p:txBody>
      </p:sp>
    </p:spTree>
    <p:extLst>
      <p:ext uri="{BB962C8B-B14F-4D97-AF65-F5344CB8AC3E}">
        <p14:creationId xmlns:p14="http://schemas.microsoft.com/office/powerpoint/2010/main" val="12940781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0416" y="1287852"/>
            <a:ext cx="11631168" cy="3118778"/>
          </a:xfrm>
        </p:spPr>
        <p:txBody>
          <a:bodyPr>
            <a:noAutofit/>
          </a:bodyPr>
          <a:lstStyle/>
          <a:p>
            <a:r>
              <a:rPr lang="en-US" sz="8800" b="1">
                <a:latin typeface="Freestyle Script" panose="030804020302050B0404" pitchFamily="66" charset="0"/>
              </a:rPr>
              <a:t>Budget Proposition </a:t>
            </a:r>
            <a:br>
              <a:rPr lang="en-US" sz="8800" b="1">
                <a:latin typeface="Freestyle Script" panose="030804020302050B0404" pitchFamily="66" charset="0"/>
              </a:rPr>
            </a:br>
            <a:r>
              <a:rPr lang="en-US" sz="8800" b="1">
                <a:latin typeface="Freestyle Script" panose="030804020302050B0404" pitchFamily="66" charset="0"/>
              </a:rPr>
              <a:t>and BOE Elections</a:t>
            </a:r>
          </a:p>
        </p:txBody>
      </p:sp>
    </p:spTree>
    <p:extLst>
      <p:ext uri="{BB962C8B-B14F-4D97-AF65-F5344CB8AC3E}">
        <p14:creationId xmlns:p14="http://schemas.microsoft.com/office/powerpoint/2010/main" val="278579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9017" y="593457"/>
            <a:ext cx="10561823" cy="1334743"/>
          </a:xfrm>
        </p:spPr>
        <p:txBody>
          <a:bodyPr>
            <a:noAutofit/>
          </a:bodyPr>
          <a:lstStyle/>
          <a:p>
            <a:r>
              <a:rPr lang="en-US" sz="8000" b="1">
                <a:latin typeface="Freestyle Script"/>
              </a:rPr>
              <a:t>Vote Propositions</a:t>
            </a:r>
            <a:endParaRPr lang="en-US">
              <a:latin typeface="Freestyle Script"/>
            </a:endParaRPr>
          </a:p>
        </p:txBody>
      </p:sp>
      <p:sp>
        <p:nvSpPr>
          <p:cNvPr id="3" name="TextBox 2">
            <a:extLst>
              <a:ext uri="{FF2B5EF4-FFF2-40B4-BE49-F238E27FC236}">
                <a16:creationId xmlns:a16="http://schemas.microsoft.com/office/drawing/2014/main" id="{6603691C-7FD2-440D-AD40-137406D566F5}"/>
              </a:ext>
            </a:extLst>
          </p:cNvPr>
          <p:cNvSpPr txBox="1"/>
          <p:nvPr/>
        </p:nvSpPr>
        <p:spPr>
          <a:xfrm>
            <a:off x="718180" y="2498309"/>
            <a:ext cx="6339845" cy="892552"/>
          </a:xfrm>
          <a:prstGeom prst="rect">
            <a:avLst/>
          </a:prstGeom>
          <a:noFill/>
        </p:spPr>
        <p:txBody>
          <a:bodyPr wrap="square" lIns="91440" tIns="45720" rIns="91440" bIns="45720" rtlCol="0" anchor="t">
            <a:spAutoFit/>
          </a:bodyPr>
          <a:lstStyle/>
          <a:p>
            <a:pPr marL="342900" indent="-342900">
              <a:buFont typeface="+mj-lt"/>
              <a:buAutoNum type="arabicPeriod"/>
            </a:pPr>
            <a:r>
              <a:rPr lang="en-US" sz="2600">
                <a:latin typeface="Century Schoolbook"/>
              </a:rPr>
              <a:t>Expenditure Budget</a:t>
            </a:r>
          </a:p>
          <a:p>
            <a:pPr marL="342900" indent="-342900">
              <a:buFont typeface="+mj-lt"/>
              <a:buAutoNum type="arabicPeriod"/>
            </a:pPr>
            <a:r>
              <a:rPr lang="en-US" sz="2600">
                <a:latin typeface="Century Schoolbook"/>
              </a:rPr>
              <a:t>Bus Purchase </a:t>
            </a:r>
          </a:p>
        </p:txBody>
      </p:sp>
      <p:pic>
        <p:nvPicPr>
          <p:cNvPr id="4" name="Picture 3" descr="A blue and white calendar with a date&#10;&#10;Description automatically generated">
            <a:extLst>
              <a:ext uri="{FF2B5EF4-FFF2-40B4-BE49-F238E27FC236}">
                <a16:creationId xmlns:a16="http://schemas.microsoft.com/office/drawing/2014/main" id="{A7A8EFEE-EBFD-ED13-4DC2-66F50146F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865" y="1658072"/>
            <a:ext cx="3028507" cy="3028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87447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3A6019-4692-458C-8BEB-37EEF15396E1}"/>
              </a:ext>
            </a:extLst>
          </p:cNvPr>
          <p:cNvSpPr txBox="1"/>
          <p:nvPr/>
        </p:nvSpPr>
        <p:spPr>
          <a:xfrm>
            <a:off x="838200" y="2136338"/>
            <a:ext cx="6030356" cy="2585323"/>
          </a:xfrm>
          <a:prstGeom prst="rect">
            <a:avLst/>
          </a:prstGeom>
          <a:noFill/>
        </p:spPr>
        <p:txBody>
          <a:bodyPr wrap="square" lIns="91440" tIns="45720" rIns="91440" bIns="45720" rtlCol="0" anchor="t">
            <a:spAutoFit/>
          </a:bodyPr>
          <a:lstStyle/>
          <a:p>
            <a:r>
              <a:rPr lang="en-US" sz="2800" b="1">
                <a:latin typeface="Century Schoolbook" panose="02040604050505020304" pitchFamily="18" charset="0"/>
                <a:ea typeface="Cambria" panose="02040503050406030204" pitchFamily="18" charset="0"/>
              </a:rPr>
              <a:t>Four (4) seats available:</a:t>
            </a:r>
          </a:p>
          <a:p>
            <a:endParaRPr lang="en-US" sz="2400" b="1">
              <a:latin typeface="Century Schoolbook" panose="02040604050505020304" pitchFamily="18" charset="0"/>
              <a:ea typeface="Cambria" panose="02040503050406030204" pitchFamily="18" charset="0"/>
            </a:endParaRPr>
          </a:p>
          <a:p>
            <a:pPr marL="342900" indent="-342900">
              <a:buFont typeface="Arial" panose="020B0604020202020204" pitchFamily="34" charset="0"/>
              <a:buChar char="•"/>
            </a:pPr>
            <a:r>
              <a:rPr lang="en-US" sz="2200">
                <a:latin typeface="Century Schoolbook" panose="02040604050505020304" pitchFamily="18" charset="0"/>
                <a:ea typeface="Cambria" panose="02040503050406030204" pitchFamily="18" charset="0"/>
              </a:rPr>
              <a:t>Three (3) seats with terms from July 1, 2024 to June 30, 2027</a:t>
            </a:r>
          </a:p>
          <a:p>
            <a:pPr marL="342900" indent="-342900">
              <a:buFont typeface="Arial" panose="020B0604020202020204" pitchFamily="34" charset="0"/>
              <a:buChar char="•"/>
            </a:pPr>
            <a:endParaRPr lang="en-US" sz="2200">
              <a:latin typeface="Century Schoolbook" panose="02040604050505020304" pitchFamily="18" charset="0"/>
              <a:ea typeface="Cambria" panose="02040503050406030204" pitchFamily="18" charset="0"/>
            </a:endParaRPr>
          </a:p>
          <a:p>
            <a:pPr marL="342900" indent="-342900">
              <a:buFont typeface="Arial" panose="020B0604020202020204" pitchFamily="34" charset="0"/>
              <a:buChar char="•"/>
            </a:pPr>
            <a:r>
              <a:rPr lang="en-US" sz="2200">
                <a:latin typeface="Century Schoolbook" panose="02040604050505020304" pitchFamily="18" charset="0"/>
                <a:ea typeface="Cambria" panose="02040503050406030204" pitchFamily="18" charset="0"/>
              </a:rPr>
              <a:t>One (1) seat with a term from May 22, 2024, to June 30, 2026</a:t>
            </a:r>
            <a:endParaRPr lang="en-US" sz="2400">
              <a:effectLst/>
              <a:latin typeface="Century Schoolbook" panose="02040604050505020304" pitchFamily="18" charset="0"/>
              <a:ea typeface="Cambria" panose="02040503050406030204" pitchFamily="18" charset="0"/>
            </a:endParaRPr>
          </a:p>
        </p:txBody>
      </p:sp>
      <p:pic>
        <p:nvPicPr>
          <p:cNvPr id="8" name="Picture 7" descr="A picture containing text, outdoor, sign&#10;&#10;Description automatically generated">
            <a:extLst>
              <a:ext uri="{FF2B5EF4-FFF2-40B4-BE49-F238E27FC236}">
                <a16:creationId xmlns:a16="http://schemas.microsoft.com/office/drawing/2014/main" id="{0586E945-74A0-A7DD-56DA-2A424177A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7921" y="1829040"/>
            <a:ext cx="2908570" cy="2908570"/>
          </a:xfrm>
          <a:prstGeom prst="rect">
            <a:avLst/>
          </a:prstGeom>
        </p:spPr>
      </p:pic>
      <p:sp>
        <p:nvSpPr>
          <p:cNvPr id="10" name="TextBox 9">
            <a:extLst>
              <a:ext uri="{FF2B5EF4-FFF2-40B4-BE49-F238E27FC236}">
                <a16:creationId xmlns:a16="http://schemas.microsoft.com/office/drawing/2014/main" id="{A6C85F1C-DC8B-61D7-3D21-788B0F330255}"/>
              </a:ext>
            </a:extLst>
          </p:cNvPr>
          <p:cNvSpPr txBox="1"/>
          <p:nvPr/>
        </p:nvSpPr>
        <p:spPr>
          <a:xfrm>
            <a:off x="7650759" y="4973995"/>
            <a:ext cx="4182893" cy="923330"/>
          </a:xfrm>
          <a:prstGeom prst="rect">
            <a:avLst/>
          </a:prstGeom>
          <a:noFill/>
        </p:spPr>
        <p:txBody>
          <a:bodyPr wrap="square">
            <a:spAutoFit/>
          </a:bodyPr>
          <a:lstStyle/>
          <a:p>
            <a:pPr algn="ctr"/>
            <a:r>
              <a:rPr lang="en-US" b="1" i="1">
                <a:latin typeface="Century Schoolbook"/>
              </a:rPr>
              <a:t>Petitions are due to the </a:t>
            </a:r>
          </a:p>
          <a:p>
            <a:pPr algn="ctr"/>
            <a:r>
              <a:rPr lang="en-US" b="1" i="1">
                <a:latin typeface="Century Schoolbook"/>
              </a:rPr>
              <a:t>District Clerk by </a:t>
            </a:r>
          </a:p>
          <a:p>
            <a:pPr algn="ctr"/>
            <a:r>
              <a:rPr lang="en-US" b="1" i="1">
                <a:latin typeface="Century Schoolbook"/>
              </a:rPr>
              <a:t>Friday, April 22 at 4 p.m.</a:t>
            </a:r>
            <a:endParaRPr lang="en-US" b="1" i="1">
              <a:latin typeface="Century Schoolbook" panose="02040604050505020304" pitchFamily="18" charset="0"/>
            </a:endParaRPr>
          </a:p>
        </p:txBody>
      </p:sp>
      <p:sp>
        <p:nvSpPr>
          <p:cNvPr id="5" name="Title 4">
            <a:extLst>
              <a:ext uri="{FF2B5EF4-FFF2-40B4-BE49-F238E27FC236}">
                <a16:creationId xmlns:a16="http://schemas.microsoft.com/office/drawing/2014/main" id="{C7A8C3E9-99D2-F3A2-7A18-90DE701B6391}"/>
              </a:ext>
            </a:extLst>
          </p:cNvPr>
          <p:cNvSpPr>
            <a:spLocks noGrp="1"/>
          </p:cNvSpPr>
          <p:nvPr>
            <p:ph type="title"/>
          </p:nvPr>
        </p:nvSpPr>
        <p:spPr/>
        <p:txBody>
          <a:bodyPr>
            <a:normAutofit/>
          </a:bodyPr>
          <a:lstStyle/>
          <a:p>
            <a:r>
              <a:rPr lang="en-US" sz="7200" b="1">
                <a:latin typeface="Freestyle Script"/>
              </a:rPr>
              <a:t>Board of Education Election</a:t>
            </a:r>
            <a:endParaRPr lang="en-US" sz="7200"/>
          </a:p>
        </p:txBody>
      </p:sp>
    </p:spTree>
    <p:extLst>
      <p:ext uri="{BB962C8B-B14F-4D97-AF65-F5344CB8AC3E}">
        <p14:creationId xmlns:p14="http://schemas.microsoft.com/office/powerpoint/2010/main" val="29784731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411849" y="131226"/>
            <a:ext cx="9895073" cy="1095422"/>
          </a:xfrm>
        </p:spPr>
        <p:txBody>
          <a:bodyPr>
            <a:normAutofit fontScale="90000"/>
          </a:bodyPr>
          <a:lstStyle/>
          <a:p>
            <a:r>
              <a:rPr lang="en-US" sz="8000" b="1">
                <a:latin typeface="Freestyle Script" panose="030804020302050B0404" pitchFamily="66" charset="0"/>
              </a:rPr>
              <a:t>Budget Calendar and Timeline</a:t>
            </a:r>
          </a:p>
        </p:txBody>
      </p:sp>
      <p:graphicFrame>
        <p:nvGraphicFramePr>
          <p:cNvPr id="5" name="Content Placeholder 2">
            <a:extLst>
              <a:ext uri="{FF2B5EF4-FFF2-40B4-BE49-F238E27FC236}">
                <a16:creationId xmlns:a16="http://schemas.microsoft.com/office/drawing/2014/main" id="{9E2D8B7B-EF12-0F6D-5A05-E956893B7FEC}"/>
              </a:ext>
            </a:extLst>
          </p:cNvPr>
          <p:cNvGraphicFramePr>
            <a:graphicFrameLocks noGrp="1"/>
          </p:cNvGraphicFramePr>
          <p:nvPr>
            <p:ph idx="1"/>
          </p:nvPr>
        </p:nvGraphicFramePr>
        <p:xfrm>
          <a:off x="1228169" y="1226648"/>
          <a:ext cx="9895072" cy="4655144"/>
        </p:xfrm>
        <a:graphic>
          <a:graphicData uri="http://schemas.openxmlformats.org/drawingml/2006/table">
            <a:tbl>
              <a:tblPr bandRow="1">
                <a:tableStyleId>{BDBED569-4797-4DF1-A0F4-6AAB3CD982D8}</a:tableStyleId>
              </a:tblPr>
              <a:tblGrid>
                <a:gridCol w="1662124">
                  <a:extLst>
                    <a:ext uri="{9D8B030D-6E8A-4147-A177-3AD203B41FA5}">
                      <a16:colId xmlns:a16="http://schemas.microsoft.com/office/drawing/2014/main" val="2827136891"/>
                    </a:ext>
                  </a:extLst>
                </a:gridCol>
                <a:gridCol w="8232948">
                  <a:extLst>
                    <a:ext uri="{9D8B030D-6E8A-4147-A177-3AD203B41FA5}">
                      <a16:colId xmlns:a16="http://schemas.microsoft.com/office/drawing/2014/main" val="3280614584"/>
                    </a:ext>
                  </a:extLst>
                </a:gridCol>
              </a:tblGrid>
              <a:tr h="532016">
                <a:tc>
                  <a:txBody>
                    <a:bodyPr/>
                    <a:lstStyle/>
                    <a:p>
                      <a:pPr marL="0" marR="0">
                        <a:spcBef>
                          <a:spcPts val="0"/>
                        </a:spcBef>
                        <a:spcAft>
                          <a:spcPts val="0"/>
                        </a:spcAft>
                      </a:pPr>
                      <a:r>
                        <a:rPr lang="en-US" sz="1600" b="1">
                          <a:effectLst/>
                          <a:latin typeface="Century Schoolbook" panose="02040604050505020304" pitchFamily="18" charset="0"/>
                        </a:rPr>
                        <a:t>February to</a:t>
                      </a:r>
                    </a:p>
                    <a:p>
                      <a:pPr marL="0" marR="0">
                        <a:spcBef>
                          <a:spcPts val="0"/>
                        </a:spcBef>
                        <a:spcAft>
                          <a:spcPts val="0"/>
                        </a:spcAft>
                      </a:pPr>
                      <a:r>
                        <a:rPr lang="en-US" sz="1600" b="1">
                          <a:effectLst/>
                          <a:latin typeface="Century Schoolbook" panose="02040604050505020304" pitchFamily="18" charset="0"/>
                        </a:rPr>
                        <a:t>March 2024</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spcBef>
                          <a:spcPts val="0"/>
                        </a:spcBef>
                        <a:spcAft>
                          <a:spcPts val="0"/>
                        </a:spcAft>
                      </a:pPr>
                      <a:r>
                        <a:rPr lang="en-US" sz="1600">
                          <a:effectLst/>
                          <a:latin typeface="Century Schoolbook" panose="02040604050505020304" pitchFamily="18" charset="0"/>
                        </a:rPr>
                        <a:t>Buildings and Departments' staffing budgets will be reviewed and finalized by the Executive  </a:t>
                      </a:r>
                      <a:endParaRPr lang="en-US" sz="1600">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extLst>
                  <a:ext uri="{0D108BD9-81ED-4DB2-BD59-A6C34878D82A}">
                    <a16:rowId xmlns:a16="http://schemas.microsoft.com/office/drawing/2014/main" val="2558030133"/>
                  </a:ext>
                </a:extLst>
              </a:tr>
              <a:tr h="448889">
                <a:tc>
                  <a:txBody>
                    <a:bodyPr/>
                    <a:lstStyle/>
                    <a:p>
                      <a:pPr marL="0" marR="0">
                        <a:spcBef>
                          <a:spcPts val="0"/>
                        </a:spcBef>
                        <a:spcAft>
                          <a:spcPts val="0"/>
                        </a:spcAft>
                      </a:pPr>
                      <a:r>
                        <a:rPr lang="en-US" sz="1600" b="1">
                          <a:effectLst/>
                          <a:latin typeface="Century Schoolbook" panose="02040604050505020304" pitchFamily="18" charset="0"/>
                        </a:rPr>
                        <a:t>March 1</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spcBef>
                          <a:spcPts val="0"/>
                        </a:spcBef>
                        <a:spcAft>
                          <a:spcPts val="0"/>
                        </a:spcAft>
                      </a:pPr>
                      <a:r>
                        <a:rPr lang="en-US" sz="1600">
                          <a:effectLst/>
                          <a:latin typeface="Century Schoolbook" panose="02040604050505020304" pitchFamily="18" charset="0"/>
                        </a:rPr>
                        <a:t>Tax Levy limit calculation due</a:t>
                      </a:r>
                      <a:endParaRPr lang="en-US" sz="1600">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extLst>
                  <a:ext uri="{0D108BD9-81ED-4DB2-BD59-A6C34878D82A}">
                    <a16:rowId xmlns:a16="http://schemas.microsoft.com/office/drawing/2014/main" val="3104465918"/>
                  </a:ext>
                </a:extLst>
              </a:tr>
              <a:tr h="448889">
                <a:tc>
                  <a:txBody>
                    <a:bodyPr/>
                    <a:lstStyle/>
                    <a:p>
                      <a:pPr marL="0" marR="0">
                        <a:spcBef>
                          <a:spcPts val="0"/>
                        </a:spcBef>
                        <a:spcAft>
                          <a:spcPts val="0"/>
                        </a:spcAft>
                      </a:pPr>
                      <a:r>
                        <a:rPr lang="en-US" sz="1600" b="1">
                          <a:effectLst/>
                          <a:latin typeface="Century Schoolbook" panose="02040604050505020304" pitchFamily="18" charset="0"/>
                        </a:rPr>
                        <a:t>March 7</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spcBef>
                          <a:spcPts val="0"/>
                        </a:spcBef>
                        <a:spcAft>
                          <a:spcPts val="0"/>
                        </a:spcAft>
                      </a:pPr>
                      <a:r>
                        <a:rPr lang="en-US" sz="1600">
                          <a:effectLst/>
                          <a:latin typeface="Century Schoolbook" panose="02040604050505020304" pitchFamily="18" charset="0"/>
                        </a:rPr>
                        <a:t>Budget Ambassadors Workshop - Expenditures</a:t>
                      </a:r>
                      <a:endParaRPr lang="en-US" sz="1600">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extLst>
                  <a:ext uri="{0D108BD9-81ED-4DB2-BD59-A6C34878D82A}">
                    <a16:rowId xmlns:a16="http://schemas.microsoft.com/office/drawing/2014/main" val="1053267301"/>
                  </a:ext>
                </a:extLst>
              </a:tr>
              <a:tr h="448889">
                <a:tc>
                  <a:txBody>
                    <a:bodyPr/>
                    <a:lstStyle/>
                    <a:p>
                      <a:pPr marL="0" marR="0">
                        <a:spcBef>
                          <a:spcPts val="0"/>
                        </a:spcBef>
                        <a:spcAft>
                          <a:spcPts val="0"/>
                        </a:spcAft>
                      </a:pPr>
                      <a:r>
                        <a:rPr lang="en-US" sz="1600" b="1">
                          <a:effectLst/>
                          <a:latin typeface="Century Schoolbook" panose="02040604050505020304" pitchFamily="18" charset="0"/>
                        </a:rPr>
                        <a:t>March 14</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spcBef>
                          <a:spcPts val="0"/>
                        </a:spcBef>
                        <a:spcAft>
                          <a:spcPts val="0"/>
                        </a:spcAft>
                      </a:pPr>
                      <a:r>
                        <a:rPr lang="en-US" sz="1600">
                          <a:effectLst/>
                          <a:latin typeface="Century Schoolbook" panose="02040604050505020304" pitchFamily="18" charset="0"/>
                        </a:rPr>
                        <a:t>Budget Ambassadors  Workshop - Revenues</a:t>
                      </a:r>
                      <a:endParaRPr lang="en-US" sz="1600">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extLst>
                  <a:ext uri="{0D108BD9-81ED-4DB2-BD59-A6C34878D82A}">
                    <a16:rowId xmlns:a16="http://schemas.microsoft.com/office/drawing/2014/main" val="3449759310"/>
                  </a:ext>
                </a:extLst>
              </a:tr>
              <a:tr h="448889">
                <a:tc>
                  <a:txBody>
                    <a:bodyPr/>
                    <a:lstStyle/>
                    <a:p>
                      <a:pPr marL="0" marR="0">
                        <a:spcBef>
                          <a:spcPts val="0"/>
                        </a:spcBef>
                        <a:spcAft>
                          <a:spcPts val="0"/>
                        </a:spcAft>
                      </a:pPr>
                      <a:r>
                        <a:rPr lang="en-US" sz="1600" b="1">
                          <a:effectLst/>
                          <a:latin typeface="Century Schoolbook" panose="02040604050505020304" pitchFamily="18" charset="0"/>
                        </a:rPr>
                        <a:t>March 18</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spcBef>
                          <a:spcPts val="0"/>
                        </a:spcBef>
                        <a:spcAft>
                          <a:spcPts val="0"/>
                        </a:spcAft>
                      </a:pPr>
                      <a:r>
                        <a:rPr lang="en-US" sz="1600">
                          <a:effectLst/>
                          <a:latin typeface="Century Schoolbook" panose="02040604050505020304" pitchFamily="18" charset="0"/>
                        </a:rPr>
                        <a:t>Budget presentation to Finance Committee </a:t>
                      </a:r>
                      <a:endParaRPr lang="en-US" sz="1600">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extLst>
                  <a:ext uri="{0D108BD9-81ED-4DB2-BD59-A6C34878D82A}">
                    <a16:rowId xmlns:a16="http://schemas.microsoft.com/office/drawing/2014/main" val="4268725601"/>
                  </a:ext>
                </a:extLst>
              </a:tr>
              <a:tr h="448889">
                <a:tc>
                  <a:txBody>
                    <a:bodyPr/>
                    <a:lstStyle/>
                    <a:p>
                      <a:pPr marL="0" marR="0">
                        <a:spcBef>
                          <a:spcPts val="0"/>
                        </a:spcBef>
                        <a:spcAft>
                          <a:spcPts val="0"/>
                        </a:spcAft>
                      </a:pPr>
                      <a:r>
                        <a:rPr lang="en-US" sz="1600" b="1">
                          <a:effectLst/>
                          <a:latin typeface="Century Schoolbook" panose="02040604050505020304" pitchFamily="18" charset="0"/>
                        </a:rPr>
                        <a:t>March 21</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spcBef>
                          <a:spcPts val="0"/>
                        </a:spcBef>
                        <a:spcAft>
                          <a:spcPts val="0"/>
                        </a:spcAft>
                      </a:pPr>
                      <a:r>
                        <a:rPr lang="en-US" sz="1600">
                          <a:effectLst/>
                          <a:latin typeface="Century Schoolbook" panose="02040604050505020304" pitchFamily="18" charset="0"/>
                        </a:rPr>
                        <a:t>Budget Ambassadors  Workshop (if necessary)</a:t>
                      </a:r>
                      <a:endParaRPr lang="en-US" sz="1600">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extLst>
                  <a:ext uri="{0D108BD9-81ED-4DB2-BD59-A6C34878D82A}">
                    <a16:rowId xmlns:a16="http://schemas.microsoft.com/office/drawing/2014/main" val="3242340360"/>
                  </a:ext>
                </a:extLst>
              </a:tr>
              <a:tr h="532016">
                <a:tc>
                  <a:txBody>
                    <a:bodyPr/>
                    <a:lstStyle/>
                    <a:p>
                      <a:pPr marL="0" marR="0">
                        <a:spcBef>
                          <a:spcPts val="0"/>
                        </a:spcBef>
                        <a:spcAft>
                          <a:spcPts val="0"/>
                        </a:spcAft>
                      </a:pPr>
                      <a:r>
                        <a:rPr lang="en-US" sz="1600" b="1">
                          <a:effectLst/>
                          <a:latin typeface="Century Schoolbook" panose="02040604050505020304" pitchFamily="18" charset="0"/>
                        </a:rPr>
                        <a:t>March 26</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spcBef>
                          <a:spcPts val="0"/>
                        </a:spcBef>
                        <a:spcAft>
                          <a:spcPts val="0"/>
                        </a:spcAft>
                      </a:pPr>
                      <a:r>
                        <a:rPr lang="en-US" sz="1600">
                          <a:effectLst/>
                          <a:latin typeface="Century Schoolbook" panose="02040604050505020304" pitchFamily="18" charset="0"/>
                        </a:rPr>
                        <a:t>Budget and Revenue updates and Tax Rate projections were presented to the Board of Education. Approval of School Bus Proposition</a:t>
                      </a:r>
                      <a:endParaRPr lang="en-US" sz="1600">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extLst>
                  <a:ext uri="{0D108BD9-81ED-4DB2-BD59-A6C34878D82A}">
                    <a16:rowId xmlns:a16="http://schemas.microsoft.com/office/drawing/2014/main" val="325411226"/>
                  </a:ext>
                </a:extLst>
              </a:tr>
              <a:tr h="448889">
                <a:tc>
                  <a:txBody>
                    <a:bodyPr/>
                    <a:lstStyle/>
                    <a:p>
                      <a:pPr marL="0" marR="0">
                        <a:spcBef>
                          <a:spcPts val="0"/>
                        </a:spcBef>
                        <a:spcAft>
                          <a:spcPts val="0"/>
                        </a:spcAft>
                      </a:pPr>
                      <a:r>
                        <a:rPr lang="en-US" sz="1600" b="1">
                          <a:effectLst/>
                          <a:latin typeface="Century Schoolbook" panose="02040604050505020304" pitchFamily="18" charset="0"/>
                        </a:rPr>
                        <a:t>April 16</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spcBef>
                          <a:spcPts val="0"/>
                        </a:spcBef>
                        <a:spcAft>
                          <a:spcPts val="0"/>
                        </a:spcAft>
                      </a:pPr>
                      <a:r>
                        <a:rPr lang="en-US" sz="1600">
                          <a:effectLst/>
                          <a:latin typeface="Century Schoolbook" panose="02040604050505020304" pitchFamily="18" charset="0"/>
                        </a:rPr>
                        <a:t>Budget Adoption by the Board of Education</a:t>
                      </a:r>
                      <a:endParaRPr lang="en-US" sz="1600">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extLst>
                  <a:ext uri="{0D108BD9-81ED-4DB2-BD59-A6C34878D82A}">
                    <a16:rowId xmlns:a16="http://schemas.microsoft.com/office/drawing/2014/main" val="2504127980"/>
                  </a:ext>
                </a:extLst>
              </a:tr>
              <a:tr h="448889">
                <a:tc>
                  <a:txBody>
                    <a:bodyPr/>
                    <a:lstStyle/>
                    <a:p>
                      <a:pPr marL="0" marR="0">
                        <a:spcBef>
                          <a:spcPts val="0"/>
                        </a:spcBef>
                        <a:spcAft>
                          <a:spcPts val="0"/>
                        </a:spcAft>
                      </a:pPr>
                      <a:r>
                        <a:rPr lang="en-US" sz="1600" b="1">
                          <a:effectLst/>
                          <a:latin typeface="Century Schoolbook" panose="02040604050505020304" pitchFamily="18" charset="0"/>
                        </a:rPr>
                        <a:t>May 7</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spcBef>
                          <a:spcPts val="0"/>
                        </a:spcBef>
                        <a:spcAft>
                          <a:spcPts val="0"/>
                        </a:spcAft>
                      </a:pPr>
                      <a:r>
                        <a:rPr lang="en-US" sz="1600">
                          <a:effectLst/>
                          <a:latin typeface="Century Schoolbook" panose="02040604050505020304" pitchFamily="18" charset="0"/>
                        </a:rPr>
                        <a:t>Public Budget Hearing and Meet the Candidates Night</a:t>
                      </a:r>
                      <a:endParaRPr lang="en-US" sz="1600">
                        <a:effectLst/>
                        <a:latin typeface="Century Schoolbook" panose="02040604050505020304" pitchFamily="18" charset="0"/>
                        <a:ea typeface="Cambria" panose="02040503050406030204" pitchFamily="18" charset="0"/>
                      </a:endParaRPr>
                    </a:p>
                  </a:txBody>
                  <a:tcPr marL="63068" marR="63068" marT="0" marB="0" anchor="ctr"/>
                </a:tc>
                <a:extLst>
                  <a:ext uri="{0D108BD9-81ED-4DB2-BD59-A6C34878D82A}">
                    <a16:rowId xmlns:a16="http://schemas.microsoft.com/office/drawing/2014/main" val="437946554"/>
                  </a:ext>
                </a:extLst>
              </a:tr>
              <a:tr h="448889">
                <a:tc>
                  <a:txBody>
                    <a:bodyPr/>
                    <a:lstStyle/>
                    <a:p>
                      <a:pPr marL="0" marR="0" algn="just">
                        <a:spcBef>
                          <a:spcPts val="0"/>
                        </a:spcBef>
                        <a:spcAft>
                          <a:spcPts val="0"/>
                        </a:spcAft>
                      </a:pPr>
                      <a:r>
                        <a:rPr lang="en-US" sz="1600" b="1">
                          <a:effectLst/>
                          <a:latin typeface="Century Schoolbook" panose="02040604050505020304" pitchFamily="18" charset="0"/>
                        </a:rPr>
                        <a:t>May 21</a:t>
                      </a:r>
                      <a:endParaRPr lang="en-US" sz="1600" b="1">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tc>
                  <a:txBody>
                    <a:bodyPr/>
                    <a:lstStyle/>
                    <a:p>
                      <a:pPr marL="0" marR="0" algn="just">
                        <a:spcBef>
                          <a:spcPts val="0"/>
                        </a:spcBef>
                        <a:spcAft>
                          <a:spcPts val="0"/>
                        </a:spcAft>
                      </a:pPr>
                      <a:r>
                        <a:rPr lang="en-US" sz="1600">
                          <a:effectLst/>
                          <a:latin typeface="Century Schoolbook" panose="02040604050505020304" pitchFamily="18" charset="0"/>
                        </a:rPr>
                        <a:t>Annual Budget Vote and BOE Election - Spartan Field House 6:30 a.m. to 8:30 p.m.</a:t>
                      </a:r>
                      <a:endParaRPr lang="en-US" sz="1600">
                        <a:effectLst/>
                        <a:latin typeface="Century Schoolbook" panose="02040604050505020304" pitchFamily="18" charset="0"/>
                        <a:ea typeface="Cambria" panose="02040503050406030204" pitchFamily="18" charset="0"/>
                        <a:cs typeface="Times New Roman" panose="02020603050405020304" pitchFamily="18" charset="0"/>
                      </a:endParaRPr>
                    </a:p>
                  </a:txBody>
                  <a:tcPr marL="63068" marR="63068" marT="0" marB="0" anchor="ctr"/>
                </a:tc>
                <a:extLst>
                  <a:ext uri="{0D108BD9-81ED-4DB2-BD59-A6C34878D82A}">
                    <a16:rowId xmlns:a16="http://schemas.microsoft.com/office/drawing/2014/main" val="1822353527"/>
                  </a:ext>
                </a:extLst>
              </a:tr>
            </a:tbl>
          </a:graphicData>
        </a:graphic>
      </p:graphicFrame>
    </p:spTree>
    <p:extLst>
      <p:ext uri="{BB962C8B-B14F-4D97-AF65-F5344CB8AC3E}">
        <p14:creationId xmlns:p14="http://schemas.microsoft.com/office/powerpoint/2010/main" val="7403956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3448" y="2363637"/>
            <a:ext cx="4288730" cy="2130726"/>
          </a:xfrm>
        </p:spPr>
        <p:txBody>
          <a:bodyPr>
            <a:normAutofit/>
          </a:bodyPr>
          <a:lstStyle/>
          <a:p>
            <a:pPr algn="ctr"/>
            <a:r>
              <a:rPr lang="en-US" sz="11500" b="1">
                <a:latin typeface="Freestyle Script" panose="030804020302050B0404" pitchFamily="66" charset="0"/>
              </a:rPr>
              <a:t>Questions?</a:t>
            </a:r>
          </a:p>
        </p:txBody>
      </p:sp>
      <p:pic>
        <p:nvPicPr>
          <p:cNvPr id="4" name="Picture 3">
            <a:extLst>
              <a:ext uri="{FF2B5EF4-FFF2-40B4-BE49-F238E27FC236}">
                <a16:creationId xmlns:a16="http://schemas.microsoft.com/office/drawing/2014/main" id="{DB5573F6-099B-4375-8570-A449C10701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666"/>
          <a:stretch/>
        </p:blipFill>
        <p:spPr>
          <a:xfrm>
            <a:off x="724154" y="685800"/>
            <a:ext cx="4724400" cy="4973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23920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838200" y="592614"/>
            <a:ext cx="10515600" cy="1325563"/>
          </a:xfrm>
        </p:spPr>
        <p:txBody>
          <a:bodyPr>
            <a:normAutofit/>
          </a:bodyPr>
          <a:lstStyle/>
          <a:p>
            <a:pPr algn="ctr"/>
            <a:r>
              <a:rPr lang="en-US" sz="8000" b="1">
                <a:latin typeface="Freestyle Script" panose="030804020302050B0404" pitchFamily="66" charset="0"/>
              </a:rPr>
              <a:t>Budget Ambassador Survey</a:t>
            </a:r>
          </a:p>
        </p:txBody>
      </p:sp>
      <p:sp>
        <p:nvSpPr>
          <p:cNvPr id="10" name="Content Placeholder 2">
            <a:extLst>
              <a:ext uri="{FF2B5EF4-FFF2-40B4-BE49-F238E27FC236}">
                <a16:creationId xmlns:a16="http://schemas.microsoft.com/office/drawing/2014/main" id="{4975CF4F-A1B9-4DF1-B1E8-757EBB0275FF}"/>
              </a:ext>
            </a:extLst>
          </p:cNvPr>
          <p:cNvSpPr>
            <a:spLocks noGrp="1"/>
          </p:cNvSpPr>
          <p:nvPr>
            <p:ph idx="1"/>
          </p:nvPr>
        </p:nvSpPr>
        <p:spPr>
          <a:xfrm>
            <a:off x="838200" y="2198092"/>
            <a:ext cx="8286750" cy="1926078"/>
          </a:xfrm>
        </p:spPr>
        <p:txBody>
          <a:bodyPr vert="horz" lIns="91440" tIns="45720" rIns="91440" bIns="45720" rtlCol="0" anchor="t">
            <a:noAutofit/>
          </a:bodyPr>
          <a:lstStyle/>
          <a:p>
            <a:pPr marL="0" indent="0">
              <a:buNone/>
            </a:pPr>
            <a:r>
              <a:rPr lang="en-US" sz="3200">
                <a:latin typeface="Century Schoolbook"/>
              </a:rPr>
              <a:t>Scan the QR code with your phone’s camera or go to the URL below to complete a short survey about your experience as a Gates Chili Budget Ambassador by Wednesday, March 20 at 5 p.m.</a:t>
            </a:r>
          </a:p>
        </p:txBody>
      </p:sp>
      <p:sp>
        <p:nvSpPr>
          <p:cNvPr id="5" name="TextBox 4">
            <a:extLst>
              <a:ext uri="{FF2B5EF4-FFF2-40B4-BE49-F238E27FC236}">
                <a16:creationId xmlns:a16="http://schemas.microsoft.com/office/drawing/2014/main" id="{5CAC2F3E-8F2A-2D24-ABB0-67A11DD6A2D0}"/>
              </a:ext>
            </a:extLst>
          </p:cNvPr>
          <p:cNvSpPr txBox="1"/>
          <p:nvPr/>
        </p:nvSpPr>
        <p:spPr>
          <a:xfrm>
            <a:off x="1674778" y="5040908"/>
            <a:ext cx="8842443" cy="584775"/>
          </a:xfrm>
          <a:prstGeom prst="rect">
            <a:avLst/>
          </a:prstGeom>
          <a:noFill/>
        </p:spPr>
        <p:txBody>
          <a:bodyPr wrap="square">
            <a:spAutoFit/>
          </a:bodyPr>
          <a:lstStyle/>
          <a:p>
            <a:pPr marL="0" indent="0" algn="ctr">
              <a:buNone/>
            </a:pPr>
            <a:r>
              <a:rPr lang="en-US" sz="3200" b="1" i="1">
                <a:latin typeface="Century Schoolbook"/>
              </a:rPr>
              <a:t>gateschili.org/</a:t>
            </a:r>
            <a:r>
              <a:rPr lang="en-US" sz="3200" b="1" i="1" err="1">
                <a:latin typeface="Century Schoolbook"/>
              </a:rPr>
              <a:t>BudgetAmbassadorSurvey</a:t>
            </a:r>
            <a:endParaRPr lang="en-US" sz="3200" b="1" i="1">
              <a:latin typeface="Century Schoolbook" panose="02040604050505020304" pitchFamily="18" charset="0"/>
            </a:endParaRPr>
          </a:p>
        </p:txBody>
      </p:sp>
      <p:pic>
        <p:nvPicPr>
          <p:cNvPr id="4" name="Picture 3" descr="A qr code on a white background&#10;&#10;Description automatically generated">
            <a:extLst>
              <a:ext uri="{FF2B5EF4-FFF2-40B4-BE49-F238E27FC236}">
                <a16:creationId xmlns:a16="http://schemas.microsoft.com/office/drawing/2014/main" id="{3A0AAD91-6299-F20C-6EBE-DF62738C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795" y="2355997"/>
            <a:ext cx="2146005" cy="2146005"/>
          </a:xfrm>
          <a:prstGeom prst="rect">
            <a:avLst/>
          </a:prstGeom>
        </p:spPr>
      </p:pic>
    </p:spTree>
    <p:extLst>
      <p:ext uri="{BB962C8B-B14F-4D97-AF65-F5344CB8AC3E}">
        <p14:creationId xmlns:p14="http://schemas.microsoft.com/office/powerpoint/2010/main" val="40395768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5573F6-099B-4375-8570-A449C10701C6}"/>
              </a:ext>
            </a:extLst>
          </p:cNvPr>
          <p:cNvPicPr>
            <a:picLocks noChangeAspect="1"/>
          </p:cNvPicPr>
          <p:nvPr/>
        </p:nvPicPr>
        <p:blipFill rotWithShape="1">
          <a:blip r:embed="rId4">
            <a:extLst>
              <a:ext uri="{28A0092B-C50C-407E-A947-70E740481C1C}">
                <a14:useLocalDpi xmlns:a14="http://schemas.microsoft.com/office/drawing/2010/main" val="0"/>
              </a:ext>
            </a:extLst>
          </a:blip>
          <a:srcRect l="24175" r="11336"/>
          <a:stretch/>
        </p:blipFill>
        <p:spPr>
          <a:xfrm>
            <a:off x="6657239" y="685800"/>
            <a:ext cx="4810607" cy="4973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969484" y="2209401"/>
            <a:ext cx="5087153" cy="2130726"/>
          </a:xfrm>
        </p:spPr>
        <p:txBody>
          <a:bodyPr>
            <a:normAutofit/>
          </a:bodyPr>
          <a:lstStyle/>
          <a:p>
            <a:pPr algn="ctr"/>
            <a:r>
              <a:rPr lang="en-US" sz="11500" b="1">
                <a:latin typeface="Freestyle Script" panose="030804020302050B0404" pitchFamily="66" charset="0"/>
              </a:rPr>
              <a:t>Thank You!</a:t>
            </a:r>
          </a:p>
        </p:txBody>
      </p:sp>
    </p:spTree>
    <p:extLst>
      <p:ext uri="{BB962C8B-B14F-4D97-AF65-F5344CB8AC3E}">
        <p14:creationId xmlns:p14="http://schemas.microsoft.com/office/powerpoint/2010/main" val="42372174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7BB0-BC7A-FA53-D960-16F8BB720F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E34EEB-C0C5-0AC8-BCBF-49C6E627037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2C30A75-29F8-F038-ED3A-37CC28CA361C}"/>
              </a:ext>
            </a:extLst>
          </p:cNvPr>
          <p:cNvPicPr>
            <a:picLocks noChangeAspect="1"/>
          </p:cNvPicPr>
          <p:nvPr/>
        </p:nvPicPr>
        <p:blipFill rotWithShape="1">
          <a:blip r:embed="rId3">
            <a:extLst>
              <a:ext uri="{28A0092B-C50C-407E-A947-70E740481C1C}">
                <a14:useLocalDpi xmlns:a14="http://schemas.microsoft.com/office/drawing/2010/main" val="0"/>
              </a:ext>
            </a:extLst>
          </a:blip>
          <a:srcRect l="15282" t="22208" r="18248" b="11321"/>
          <a:stretch/>
        </p:blipFill>
        <p:spPr>
          <a:xfrm>
            <a:off x="7679288" y="3326346"/>
            <a:ext cx="3794532" cy="2529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1EC3142F-A319-409C-422D-268FEB5F59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79288" y="461163"/>
            <a:ext cx="3794532" cy="2529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5650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2">
      <a:dk1>
        <a:sysClr val="windowText" lastClr="000000"/>
      </a:dk1>
      <a:lt1>
        <a:sysClr val="window" lastClr="FFFFFF"/>
      </a:lt1>
      <a:dk2>
        <a:srgbClr val="041E42"/>
      </a:dk2>
      <a:lt2>
        <a:srgbClr val="E7E6E6"/>
      </a:lt2>
      <a:accent1>
        <a:srgbClr val="0E4D99"/>
      </a:accent1>
      <a:accent2>
        <a:srgbClr val="A2AAAD"/>
      </a:accent2>
      <a:accent3>
        <a:srgbClr val="002D62"/>
      </a:accent3>
      <a:accent4>
        <a:srgbClr val="D8D8D8"/>
      </a:accent4>
      <a:accent5>
        <a:srgbClr val="92C1E9"/>
      </a:accent5>
      <a:accent6>
        <a:srgbClr val="328CD6"/>
      </a:accent6>
      <a:hlink>
        <a:srgbClr val="4472C4"/>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f69710a9-8e84-4acb-8e7d-14bd1fd01094">
      <Terms xmlns="http://schemas.microsoft.com/office/infopath/2007/PartnerControls"/>
    </lcf76f155ced4ddcb4097134ff3c332f>
    <TaxCatchAll xmlns="9246b150-7145-4d34-aa1d-a0a0aed194e8" xsi:nil="true"/>
    <SharedWithUsers xmlns="9246b150-7145-4d34-aa1d-a0a0aed194e8">
      <UserInfo>
        <DisplayName>Brown, Condenessa</DisplayName>
        <AccountId>56</AccountId>
        <AccountType/>
      </UserInfo>
      <UserInfo>
        <DisplayName>Petrosino, Iva</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7F3F97904C604AAB5F15666EDFE4C8" ma:contentTypeVersion="19" ma:contentTypeDescription="Create a new document." ma:contentTypeScope="" ma:versionID="20e337806ee3dd023f878371ab603d05">
  <xsd:schema xmlns:xsd="http://www.w3.org/2001/XMLSchema" xmlns:xs="http://www.w3.org/2001/XMLSchema" xmlns:p="http://schemas.microsoft.com/office/2006/metadata/properties" xmlns:ns1="http://schemas.microsoft.com/sharepoint/v3" xmlns:ns2="f69710a9-8e84-4acb-8e7d-14bd1fd01094" xmlns:ns3="9246b150-7145-4d34-aa1d-a0a0aed194e8" targetNamespace="http://schemas.microsoft.com/office/2006/metadata/properties" ma:root="true" ma:fieldsID="597b2ee2d83ce504a908f08d4b431794" ns1:_="" ns2:_="" ns3:_="">
    <xsd:import namespace="http://schemas.microsoft.com/sharepoint/v3"/>
    <xsd:import namespace="f69710a9-8e84-4acb-8e7d-14bd1fd01094"/>
    <xsd:import namespace="9246b150-7145-4d34-aa1d-a0a0aed194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9710a9-8e84-4acb-8e7d-14bd1fd01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5457dba-0dee-46c9-adf1-fdf8bb24b5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46b150-7145-4d34-aa1d-a0a0aed194e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885704b-9ef7-486c-abc8-db46551db241}" ma:internalName="TaxCatchAll" ma:showField="CatchAllData" ma:web="9246b150-7145-4d34-aa1d-a0a0aed194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A8B835-DCC9-45CE-A7C8-CBB218B6CBD7}">
  <ds:schemaRefs>
    <ds:schemaRef ds:uri="http://schemas.microsoft.com/sharepoint/v3/contenttype/forms"/>
  </ds:schemaRefs>
</ds:datastoreItem>
</file>

<file path=customXml/itemProps2.xml><?xml version="1.0" encoding="utf-8"?>
<ds:datastoreItem xmlns:ds="http://schemas.openxmlformats.org/officeDocument/2006/customXml" ds:itemID="{C016657A-BF6F-425C-8027-ECA1E04562C5}">
  <ds:schemaRefs>
    <ds:schemaRef ds:uri="9246b150-7145-4d34-aa1d-a0a0aed194e8"/>
    <ds:schemaRef ds:uri="f69710a9-8e84-4acb-8e7d-14bd1fd010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63B4F8A-09F0-4F06-9CC0-5F4DE1B75A76}">
  <ds:schemaRefs>
    <ds:schemaRef ds:uri="9246b150-7145-4d34-aa1d-a0a0aed194e8"/>
    <ds:schemaRef ds:uri="f69710a9-8e84-4acb-8e7d-14bd1fd010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8633</Words>
  <Application>Microsoft Office PowerPoint</Application>
  <PresentationFormat>Widescreen</PresentationFormat>
  <Paragraphs>905</Paragraphs>
  <Slides>98</Slides>
  <Notes>98</Notes>
  <HiddenSlides>4</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98</vt:i4>
      </vt:variant>
    </vt:vector>
  </HeadingPairs>
  <TitlesOfParts>
    <vt:vector size="117" baseType="lpstr">
      <vt:lpstr>Arial</vt:lpstr>
      <vt:lpstr>Arial</vt:lpstr>
      <vt:lpstr>Bell MT</vt:lpstr>
      <vt:lpstr>Calibri</vt:lpstr>
      <vt:lpstr>Calibri Light</vt:lpstr>
      <vt:lpstr>Century Schoolbook</vt:lpstr>
      <vt:lpstr>Freestyle Script</vt:lpstr>
      <vt:lpstr>Google Sans</vt:lpstr>
      <vt:lpstr>Helvetica Neue</vt:lpstr>
      <vt:lpstr>Roboto</vt:lpstr>
      <vt:lpstr>Segoe UI</vt:lpstr>
      <vt:lpstr>Symbol</vt:lpstr>
      <vt:lpstr>Symbol,Sans-Serif</vt:lpstr>
      <vt:lpstr>Times New Roman</vt:lpstr>
      <vt:lpstr>Office Theme</vt:lpstr>
      <vt:lpstr>Custom Design</vt:lpstr>
      <vt:lpstr>2_Office Theme</vt:lpstr>
      <vt:lpstr>1_Office Theme</vt:lpstr>
      <vt:lpstr>Worksheet</vt:lpstr>
      <vt:lpstr>2024-25  Budget Ambassadors Workshop</vt:lpstr>
      <vt:lpstr>Welcome Ambassadors!</vt:lpstr>
      <vt:lpstr>Introductions</vt:lpstr>
      <vt:lpstr>Budget Ambassador Schedule</vt:lpstr>
      <vt:lpstr>Tonight’s Agenda</vt:lpstr>
      <vt:lpstr>Recap of Last Session March 7, 2024</vt:lpstr>
      <vt:lpstr>District Snapshot</vt:lpstr>
      <vt:lpstr>Significant Expenditure Challenges</vt:lpstr>
      <vt:lpstr>Follow-up Items</vt:lpstr>
      <vt:lpstr>PowerPoint Presentation</vt:lpstr>
      <vt:lpstr>PowerPoint Presentation</vt:lpstr>
      <vt:lpstr>PowerPoint Presentation</vt:lpstr>
      <vt:lpstr>GC Free and Reduced vs. Peers</vt:lpstr>
      <vt:lpstr>Predicting Revenues</vt:lpstr>
      <vt:lpstr>Preliminary Revenue Budget </vt:lpstr>
      <vt:lpstr>Predicting Revenues</vt:lpstr>
      <vt:lpstr>Limited Options</vt:lpstr>
      <vt:lpstr>Revenues Where does the money come from?</vt:lpstr>
      <vt:lpstr>PowerPoint Presentation</vt:lpstr>
      <vt:lpstr>Budgeting for State Funding  (a.k.a. State Aid)</vt:lpstr>
      <vt:lpstr>State Aid Timeline</vt:lpstr>
      <vt:lpstr>Two Main Types of State Aid</vt:lpstr>
      <vt:lpstr>Formula-Driven Aid</vt:lpstr>
      <vt:lpstr>Expense-Driven Aid (Categorical)</vt:lpstr>
      <vt:lpstr>Gates Chili State Aid Factors</vt:lpstr>
      <vt:lpstr>Combined Wealth Ratio – Regional Comparison</vt:lpstr>
      <vt:lpstr>Combined Wealth Ratio – Monroe County Comparison</vt:lpstr>
      <vt:lpstr>Current Year: State Funding</vt:lpstr>
      <vt:lpstr>2024-2025 NYS Executive Budget</vt:lpstr>
      <vt:lpstr>Executive Proposal Includes…</vt:lpstr>
      <vt:lpstr>What is Save Harmless?</vt:lpstr>
      <vt:lpstr>What is Save Harmless?</vt:lpstr>
      <vt:lpstr>What do the experts say?</vt:lpstr>
      <vt:lpstr>State Aid: By the Numbers</vt:lpstr>
      <vt:lpstr>State Aid: Foundation Aid </vt:lpstr>
      <vt:lpstr>State Aid: BOCES Aid </vt:lpstr>
      <vt:lpstr>State Aid: Excess Cost Aid </vt:lpstr>
      <vt:lpstr>State Aid: Transportation Aid</vt:lpstr>
      <vt:lpstr>State Aid: Building Aid </vt:lpstr>
      <vt:lpstr>State Aid: Final Thoughts</vt:lpstr>
      <vt:lpstr>State Aid: Regional Comparison</vt:lpstr>
      <vt:lpstr>PowerPoint Presentation</vt:lpstr>
      <vt:lpstr>Budgeting for Local Property Taxes</vt:lpstr>
      <vt:lpstr>The Property Tax Cap</vt:lpstr>
      <vt:lpstr>The Property Tax Cap (cont’d)</vt:lpstr>
      <vt:lpstr>PowerPoint Presentation</vt:lpstr>
      <vt:lpstr>Our Critical Components</vt:lpstr>
      <vt:lpstr>PowerPoint Presentation</vt:lpstr>
      <vt:lpstr>PowerPoint Presentation</vt:lpstr>
      <vt:lpstr>Breaking Budget News</vt:lpstr>
      <vt:lpstr>Breaking Budget News</vt:lpstr>
      <vt:lpstr>Estimated Property Tax</vt:lpstr>
      <vt:lpstr>PowerPoint Presentation</vt:lpstr>
      <vt:lpstr>PowerPoint Presentation</vt:lpstr>
      <vt:lpstr>2022 Tax Rate Comparison – Monroe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Retirement (ERS) Contributions Reserve (GML Article 2 § 6-r)</vt:lpstr>
      <vt:lpstr>Retirement (TRS) Contributions Reserve  (GML Article 2 § 6-r)</vt:lpstr>
      <vt:lpstr>PowerPoint Presentation</vt:lpstr>
      <vt:lpstr>PowerPoint Presentation</vt:lpstr>
      <vt:lpstr>Employee Benefits Accrued Liability Reserve  (GML Article 2 § 6-p)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Economic Impact</vt:lpstr>
      <vt:lpstr>2020-2021 Local Economic Impact </vt:lpstr>
      <vt:lpstr>Budget Proposition  and BOE Elections</vt:lpstr>
      <vt:lpstr>Vote Propositions</vt:lpstr>
      <vt:lpstr>Board of Education Election</vt:lpstr>
      <vt:lpstr>Budget Calendar and Timeline</vt:lpstr>
      <vt:lpstr>Questions?</vt:lpstr>
      <vt:lpstr>Budget Ambassador Survey</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RIGHT PRESENTATION, ANNA!</dc:title>
  <dc:creator>Mitchell Ball</dc:creator>
  <cp:lastModifiedBy>Lamb, Anna</cp:lastModifiedBy>
  <cp:revision>1</cp:revision>
  <cp:lastPrinted>2024-03-14T22:08:13Z</cp:lastPrinted>
  <dcterms:created xsi:type="dcterms:W3CDTF">2021-02-08T13:48:48Z</dcterms:created>
  <dcterms:modified xsi:type="dcterms:W3CDTF">2024-03-14T23:43:20Z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0x0101004D7F3F97904C604AAB5F15666EDFE4C8</vt:lpwstr>
  </property>
  <property fmtid="{D5CDD505-2E9C-101B-9397-08002B2CF9AE}" pid="3" name="MediaServiceImageTags">
    <vt:lpwstr/>
  </property>
</Properties>
</file>